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ig0dh8iq9DN1TnDZp3LM35BBIh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bold.fntdata"/><Relationship Id="rId12" Type="http://schemas.openxmlformats.org/officeDocument/2006/relationships/slide" Target="slides/slide8.xml"/><Relationship Id="rId34" Type="http://schemas.openxmlformats.org/officeDocument/2006/relationships/font" Target="fonts/HelveticaNeue-regular.fntdata"/><Relationship Id="rId15" Type="http://schemas.openxmlformats.org/officeDocument/2006/relationships/slide" Target="slides/slide11.xml"/><Relationship Id="rId37" Type="http://schemas.openxmlformats.org/officeDocument/2006/relationships/font" Target="fonts/HelveticaNeue-boldItalic.fntdata"/><Relationship Id="rId14" Type="http://schemas.openxmlformats.org/officeDocument/2006/relationships/slide" Target="slides/slide10.xml"/><Relationship Id="rId36" Type="http://schemas.openxmlformats.org/officeDocument/2006/relationships/font" Target="fonts/HelveticaNeue-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200"/>
              <a:buFont typeface="Helvetica Neue"/>
              <a:buNone/>
            </a:pPr>
            <a:r>
              <a:rPr b="0" lang="vi-VN" sz="1200" strike="noStrike">
                <a:solidFill>
                  <a:srgbClr val="000000"/>
                </a:solidFill>
                <a:latin typeface="Helvetica Neue"/>
                <a:ea typeface="Helvetica Neue"/>
                <a:cs typeface="Helvetica Neue"/>
                <a:sym typeface="Helvetica Neue"/>
              </a:rPr>
              <a:t>AttnGAN là một mô hình được cải tiến từ StackGAN-v2. Mô hình giải quyết được các vấn đề chỉ phát sinh ra ảnh từ cấp độ câu mà chưa thể phát sinh cả ảnh ở cấp độ từ. Điều này làm cho hình ảnh được tạo ra chưa được chi tiết hết sức có thể. Mô hình trước tiên sẽ tạo ra hình ảnh ở cấp độ câu nhằm tao ra những nét cơ bản của đối tượng. Sau đó sẽ dựa vào những từ ngữ của câu trên để chia những vùng nhỏ trên hình ảnh thô sơ của đối tượng và tập trung tạo những chi tiết màu sắc của phân vùng đó.</a:t>
            </a:r>
            <a:endParaRPr b="0" sz="1200"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Helvetica Neue"/>
              <a:buNone/>
            </a:pPr>
            <a:r>
              <a:rPr b="0" lang="vi-VN" sz="1200" strike="noStrike">
                <a:solidFill>
                  <a:srgbClr val="000000"/>
                </a:solidFill>
                <a:latin typeface="Helvetica Neue"/>
                <a:ea typeface="Helvetica Neue"/>
                <a:cs typeface="Helvetica Neue"/>
                <a:sym typeface="Helvetica Neue"/>
              </a:rPr>
              <a:t>AttnGAN sẽ gồm hai mạng chính:</a:t>
            </a:r>
            <a:endParaRPr b="0" sz="1200"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Helvetica Neue"/>
              <a:buNone/>
            </a:pPr>
            <a:r>
              <a:rPr b="0" lang="vi-VN" sz="1200" strike="noStrike">
                <a:solidFill>
                  <a:srgbClr val="000000"/>
                </a:solidFill>
                <a:latin typeface="Helvetica Neue"/>
                <a:ea typeface="Helvetica Neue"/>
                <a:cs typeface="Helvetica Neue"/>
                <a:sym typeface="Helvetica Neue"/>
              </a:rPr>
              <a:t>– Attentional Generative Network</a:t>
            </a:r>
            <a:endParaRPr b="0" sz="1200"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200"/>
              <a:buFont typeface="Helvetica Neue"/>
              <a:buNone/>
            </a:pPr>
            <a:r>
              <a:rPr b="0" lang="vi-VN" sz="1200" strike="noStrike">
                <a:solidFill>
                  <a:srgbClr val="000000"/>
                </a:solidFill>
                <a:latin typeface="Helvetica Neue"/>
                <a:ea typeface="Helvetica Neue"/>
                <a:cs typeface="Helvetica Neue"/>
                <a:sym typeface="Helvetica Neue"/>
              </a:rPr>
              <a:t>– Deep attentional multimodal similarity model</a:t>
            </a:r>
            <a:endParaRPr b="0" sz="1200"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t/>
            </a:r>
            <a:endParaRPr>
              <a:solidFill>
                <a:srgbClr val="000000"/>
              </a:solidFill>
            </a:endParaRPr>
          </a:p>
          <a:p>
            <a:pPr indent="0" lvl="0" marL="0" rtl="0" algn="l">
              <a:spcBef>
                <a:spcPts val="0"/>
              </a:spcBef>
              <a:spcAft>
                <a:spcPts val="0"/>
              </a:spcAft>
              <a:buNone/>
            </a:pPr>
            <a:r>
              <a:t/>
            </a:r>
            <a:endParaRPr/>
          </a:p>
        </p:txBody>
      </p:sp>
      <p:sp>
        <p:nvSpPr>
          <p:cNvPr id="194" name="Google Shape;194;p1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Helvetica Neue"/>
              <a:buNone/>
            </a:pPr>
            <a:r>
              <a:rPr lang="vi-VN" sz="1200">
                <a:solidFill>
                  <a:schemeClr val="dk1"/>
                </a:solidFill>
                <a:latin typeface="Helvetica Neue"/>
                <a:ea typeface="Helvetica Neue"/>
                <a:cs typeface="Helvetica Neue"/>
                <a:sym typeface="Helvetica Neue"/>
              </a:rPr>
              <a:t>Mô hình StackGAN-v1 được chia làm 2 mạng riêng biệt là GAN giai đoạn 1 được sử dụng để phát sinh cấu trúc ảnh có độ phân giải thấp và GAN giai đoạn 2 được sử dụng để phát sinh thông tin chi tiết ảnh ở mức cao.</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02" name="Google Shape;202;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Helvetica Neue"/>
              <a:buNone/>
            </a:pPr>
            <a:r>
              <a:rPr lang="vi-VN">
                <a:solidFill>
                  <a:schemeClr val="dk1"/>
                </a:solidFill>
                <a:latin typeface="Helvetica Neue"/>
                <a:ea typeface="Helvetica Neue"/>
                <a:cs typeface="Helvetica Neue"/>
                <a:sym typeface="Helvetica Neue"/>
              </a:rPr>
              <a:t>StackGAN-v2 sẽ bao gồm nhiều mạng phát sinh (Gs) và mạng phân biệt (Ds) ở cấu trúc dạng cây. Ảnh sẽ được khởi tạo với độ phân giải từ thấp đến cao ở những nhánh khác nhau của cây. Tại mỗi nhánh, mạng phát sinh (G) sẽ được huấn luyện để khởi tạo ảnh sinh ra ở một tỉ lệ nhất định và mạng phân biệt (D) sẽ được huấn luyện để phân biệt ảnh thật và giả ở tỉ lệ đó. Những mạng phát sinh (G) cũng được huấn luyện cùng lúc để xấp xỉ đa phân phối, và những mạng phát sinh và phân biệt sẽ được huấn luyện xen kẽ với nhau.</a:t>
            </a:r>
            <a:endParaRPr/>
          </a:p>
          <a:p>
            <a:pPr indent="0" lvl="0" marL="0" rtl="0" algn="l">
              <a:spcBef>
                <a:spcPts val="0"/>
              </a:spcBef>
              <a:spcAft>
                <a:spcPts val="0"/>
              </a:spcAft>
              <a:buNone/>
            </a:pPr>
            <a:r>
              <a:t/>
            </a:r>
            <a:endParaRPr/>
          </a:p>
        </p:txBody>
      </p:sp>
      <p:sp>
        <p:nvSpPr>
          <p:cNvPr id="210" name="Google Shape;210;p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Dựa vào bảng kết quả so sánh, ta thấy rằng nếu xét về điểm IS thì StackGAN-v2 có xu hướng tốt hơn so với AttnGAN khi đạt điểm số là 3.383, điều này cho thấy ảnh được tạo ra bởi StackGAN-v2 thỏa mãn tiêu chuẩn về chất lượng khi ảnh được tạo ra có thể nhận dạng được và các đối tượng được tạo ra có sự khác biệt. Tuy nhiên, nếu xét về độ đo FID thì AttnGAN lại có xu hướng tốt hơn so với StackGAN-v2 với FID là 30.97 điều này cho thấy ảnh được tạo ra bởi AttnGAN có chất lượng tốt và gần giống với tập dữ liệu huấn luyện. Nếu xét về tổng thể, dựa trên kết quả thực tế khi phát sinh ảnh (hình 5.2, 5.3) AttnGAN dường như thể hiện được một cách chi tiết các thuộc tính quần áo hơn so với StackGAN-v2, ngoài ra các loại quần áo được tạo bởi AttnGAN chính xác hơn so với StackGAN-v2. Bởi vì độ đo IS không thể hiện được tính liên hệ giữa các mẫu thuộc cùng một loại quần áo nên điểm số IS của StackGAN-v2 không bị ảnh hưởng. Mặc dù vậy, AttnGAN vẫn chưa giải quyết được vấn đề mode collapse khi vẫn còn nhiều mẫu phát sinh trùng lặp.</a:t>
            </a:r>
            <a:endParaRPr/>
          </a:p>
        </p:txBody>
      </p:sp>
      <p:sp>
        <p:nvSpPr>
          <p:cNvPr id="282" name="Google Shape;282;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Từ những hạn chế hiện tại, luận văn hy vọng sẽ có thể cải thiện được mô hình phát sinh ảnh thời trang từ câu mô tả đầu vào trong tương lai.</a:t>
            </a:r>
            <a:endParaRPr/>
          </a:p>
        </p:txBody>
      </p:sp>
      <p:sp>
        <p:nvSpPr>
          <p:cNvPr id="319" name="Google Shape;319;p2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sz="1200">
                <a:solidFill>
                  <a:schemeClr val="dk1"/>
                </a:solidFill>
                <a:latin typeface="Arial"/>
                <a:ea typeface="Arial"/>
                <a:cs typeface="Arial"/>
                <a:sym typeface="Arial"/>
              </a:rPr>
              <a:t>Hiện nay, cùng với sự phát triển của linh kiện phần cứng máy tính thì các ứng dụng thị giác máy tính nói riêng và trí tuệ nhân tạo nói chung đang phát triển mạnh mẽ. Khởi tạo ảnh là một trong số những ứng đang phát triển và có tầm ảnh hưởng nhất hiện nay. </a:t>
            </a:r>
            <a:endParaRPr/>
          </a:p>
          <a:p>
            <a:pPr indent="0" lvl="0" marL="0" rtl="0" algn="l">
              <a:spcBef>
                <a:spcPts val="0"/>
              </a:spcBef>
              <a:spcAft>
                <a:spcPts val="0"/>
              </a:spcAft>
              <a:buNone/>
            </a:pPr>
            <a:r>
              <a:rPr lang="vi-VN" sz="1200">
                <a:solidFill>
                  <a:schemeClr val="dk1"/>
                </a:solidFill>
                <a:latin typeface="Arial"/>
                <a:ea typeface="Arial"/>
                <a:cs typeface="Arial"/>
                <a:sym typeface="Arial"/>
              </a:rPr>
              <a:t>Tuy nhiên, ứng dụng này chưa được áp dụng phổ biến trong các lĩnh vực đòi hỏi sự sáng tạo cao như thiết kế thời trang. Cho nên bài nghiên cứu này sẽ tập trung vào việc ứng dụng học máy vào phát sinh ảnh thời trang. </a:t>
            </a:r>
            <a:endParaRPr/>
          </a:p>
          <a:p>
            <a:pPr indent="0" lvl="0" marL="0" rtl="0" algn="l">
              <a:spcBef>
                <a:spcPts val="0"/>
              </a:spcBef>
              <a:spcAft>
                <a:spcPts val="0"/>
              </a:spcAft>
              <a:buNone/>
            </a:pPr>
            <a:r>
              <a:t/>
            </a:r>
            <a:endParaRPr/>
          </a:p>
        </p:txBody>
      </p:sp>
      <p:sp>
        <p:nvSpPr>
          <p:cNvPr id="140" name="Google Shape;140;p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vi-VN"/>
              <a:t>Ho Chi Minh University of Technology and Education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Đầu trang của Mục" showMasterSp="0"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1"/>
          <p:cNvSpPr/>
          <p:nvPr/>
        </p:nvSpPr>
        <p:spPr>
          <a:xfrm>
            <a:off x="3502152" y="-20637"/>
            <a:ext cx="7315200" cy="434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31"/>
          <p:cNvSpPr/>
          <p:nvPr/>
        </p:nvSpPr>
        <p:spPr>
          <a:xfrm>
            <a:off x="3502152" y="4462272"/>
            <a:ext cx="7315200" cy="17190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31"/>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000"/>
              <a:buFont typeface="Arial"/>
              <a:buNone/>
              <a:defRPr b="1" sz="5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1"/>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2400"/>
              <a:buNone/>
              <a:defRPr sz="2400">
                <a:solidFill>
                  <a:schemeClr val="dk1"/>
                </a:solidFill>
                <a:latin typeface="Arial"/>
                <a:ea typeface="Arial"/>
                <a:cs typeface="Arial"/>
                <a:sym typeface="Arial"/>
              </a:defRPr>
            </a:lvl1pPr>
            <a:lvl2pPr indent="-228600" lvl="1" marL="914400" algn="l">
              <a:lnSpc>
                <a:spcPct val="100000"/>
              </a:lnSpc>
              <a:spcBef>
                <a:spcPts val="300"/>
              </a:spcBef>
              <a:spcAft>
                <a:spcPts val="0"/>
              </a:spcAft>
              <a:buClr>
                <a:srgbClr val="8F9291"/>
              </a:buClr>
              <a:buSzPts val="2000"/>
              <a:buNone/>
              <a:defRPr sz="2000">
                <a:solidFill>
                  <a:srgbClr val="8F9291"/>
                </a:solidFill>
              </a:defRPr>
            </a:lvl2pPr>
            <a:lvl3pPr indent="-228600" lvl="2" marL="1371600" algn="l">
              <a:lnSpc>
                <a:spcPct val="100000"/>
              </a:lnSpc>
              <a:spcBef>
                <a:spcPts val="300"/>
              </a:spcBef>
              <a:spcAft>
                <a:spcPts val="0"/>
              </a:spcAft>
              <a:buClr>
                <a:srgbClr val="8F9291"/>
              </a:buClr>
              <a:buSzPts val="1800"/>
              <a:buNone/>
              <a:defRPr sz="1800">
                <a:solidFill>
                  <a:srgbClr val="8F9291"/>
                </a:solidFill>
              </a:defRPr>
            </a:lvl3pPr>
            <a:lvl4pPr indent="-228600" lvl="3" marL="1828800" algn="l">
              <a:lnSpc>
                <a:spcPct val="100000"/>
              </a:lnSpc>
              <a:spcBef>
                <a:spcPts val="0"/>
              </a:spcBef>
              <a:spcAft>
                <a:spcPts val="0"/>
              </a:spcAft>
              <a:buClr>
                <a:srgbClr val="8F9291"/>
              </a:buClr>
              <a:buSzPts val="1600"/>
              <a:buNone/>
              <a:defRPr sz="1600">
                <a:solidFill>
                  <a:srgbClr val="8F9291"/>
                </a:solidFill>
              </a:defRPr>
            </a:lvl4pPr>
            <a:lvl5pPr indent="-228600" lvl="4" marL="2286000" algn="l">
              <a:lnSpc>
                <a:spcPct val="100000"/>
              </a:lnSpc>
              <a:spcBef>
                <a:spcPts val="0"/>
              </a:spcBef>
              <a:spcAft>
                <a:spcPts val="0"/>
              </a:spcAft>
              <a:buClr>
                <a:srgbClr val="8F9291"/>
              </a:buClr>
              <a:buSzPts val="1600"/>
              <a:buNone/>
              <a:defRPr sz="1600">
                <a:solidFill>
                  <a:srgbClr val="8F9291"/>
                </a:solidFill>
              </a:defRPr>
            </a:lvl5pPr>
            <a:lvl6pPr indent="-228600" lvl="5" marL="2743200" algn="l">
              <a:lnSpc>
                <a:spcPct val="100000"/>
              </a:lnSpc>
              <a:spcBef>
                <a:spcPts val="0"/>
              </a:spcBef>
              <a:spcAft>
                <a:spcPts val="0"/>
              </a:spcAft>
              <a:buClr>
                <a:srgbClr val="8F9291"/>
              </a:buClr>
              <a:buSzPts val="1600"/>
              <a:buNone/>
              <a:defRPr sz="1600">
                <a:solidFill>
                  <a:srgbClr val="8F9291"/>
                </a:solidFill>
              </a:defRPr>
            </a:lvl6pPr>
            <a:lvl7pPr indent="-228600" lvl="6" marL="3200400" algn="l">
              <a:lnSpc>
                <a:spcPct val="100000"/>
              </a:lnSpc>
              <a:spcBef>
                <a:spcPts val="0"/>
              </a:spcBef>
              <a:spcAft>
                <a:spcPts val="0"/>
              </a:spcAft>
              <a:buClr>
                <a:srgbClr val="8F9291"/>
              </a:buClr>
              <a:buSzPts val="1600"/>
              <a:buNone/>
              <a:defRPr sz="1600">
                <a:solidFill>
                  <a:srgbClr val="8F9291"/>
                </a:solidFill>
              </a:defRPr>
            </a:lvl7pPr>
            <a:lvl8pPr indent="-228600" lvl="7" marL="3657600" algn="l">
              <a:lnSpc>
                <a:spcPct val="100000"/>
              </a:lnSpc>
              <a:spcBef>
                <a:spcPts val="0"/>
              </a:spcBef>
              <a:spcAft>
                <a:spcPts val="0"/>
              </a:spcAft>
              <a:buClr>
                <a:srgbClr val="8F9291"/>
              </a:buClr>
              <a:buSzPts val="1600"/>
              <a:buNone/>
              <a:defRPr sz="1600">
                <a:solidFill>
                  <a:srgbClr val="8F9291"/>
                </a:solidFill>
              </a:defRPr>
            </a:lvl8pPr>
            <a:lvl9pPr indent="-228600" lvl="8" marL="4114800" algn="l">
              <a:lnSpc>
                <a:spcPct val="100000"/>
              </a:lnSpc>
              <a:spcBef>
                <a:spcPts val="0"/>
              </a:spcBef>
              <a:spcAft>
                <a:spcPts val="0"/>
              </a:spcAft>
              <a:buClr>
                <a:srgbClr val="8F9291"/>
              </a:buClr>
              <a:buSzPts val="1600"/>
              <a:buNone/>
              <a:defRPr sz="1600">
                <a:solidFill>
                  <a:srgbClr val="8F9291"/>
                </a:solidFill>
              </a:defRPr>
            </a:lvl9pPr>
          </a:lstStyle>
          <a:p/>
        </p:txBody>
      </p:sp>
      <p:sp>
        <p:nvSpPr>
          <p:cNvPr id="22" name="Google Shape;22;p31"/>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1"/>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1"/>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Arial"/>
                <a:ea typeface="Arial"/>
                <a:cs typeface="Arial"/>
                <a:sym typeface="Arial"/>
              </a:defRPr>
            </a:lvl1pPr>
            <a:lvl2pPr indent="0" lvl="1" marL="0" algn="r">
              <a:spcBef>
                <a:spcPts val="0"/>
              </a:spcBef>
              <a:buNone/>
              <a:defRPr b="0" i="0" sz="1200" u="none" cap="none" strike="noStrike">
                <a:solidFill>
                  <a:schemeClr val="lt2"/>
                </a:solidFill>
                <a:latin typeface="Arial"/>
                <a:ea typeface="Arial"/>
                <a:cs typeface="Arial"/>
                <a:sym typeface="Arial"/>
              </a:defRPr>
            </a:lvl2pPr>
            <a:lvl3pPr indent="0" lvl="2" marL="0" algn="r">
              <a:spcBef>
                <a:spcPts val="0"/>
              </a:spcBef>
              <a:buNone/>
              <a:defRPr b="0" i="0" sz="1200" u="none" cap="none" strike="noStrike">
                <a:solidFill>
                  <a:schemeClr val="lt2"/>
                </a:solidFill>
                <a:latin typeface="Arial"/>
                <a:ea typeface="Arial"/>
                <a:cs typeface="Arial"/>
                <a:sym typeface="Arial"/>
              </a:defRPr>
            </a:lvl3pPr>
            <a:lvl4pPr indent="0" lvl="3" marL="0" algn="r">
              <a:spcBef>
                <a:spcPts val="0"/>
              </a:spcBef>
              <a:buNone/>
              <a:defRPr b="0" i="0" sz="1200" u="none" cap="none" strike="noStrike">
                <a:solidFill>
                  <a:schemeClr val="lt2"/>
                </a:solidFill>
                <a:latin typeface="Arial"/>
                <a:ea typeface="Arial"/>
                <a:cs typeface="Arial"/>
                <a:sym typeface="Arial"/>
              </a:defRPr>
            </a:lvl4pPr>
            <a:lvl5pPr indent="0" lvl="4" marL="0" algn="r">
              <a:spcBef>
                <a:spcPts val="0"/>
              </a:spcBef>
              <a:buNone/>
              <a:defRPr b="0" i="0" sz="1200" u="none" cap="none" strike="noStrike">
                <a:solidFill>
                  <a:schemeClr val="lt2"/>
                </a:solidFill>
                <a:latin typeface="Arial"/>
                <a:ea typeface="Arial"/>
                <a:cs typeface="Arial"/>
                <a:sym typeface="Arial"/>
              </a:defRPr>
            </a:lvl5pPr>
            <a:lvl6pPr indent="0" lvl="5" marL="0" algn="r">
              <a:spcBef>
                <a:spcPts val="0"/>
              </a:spcBef>
              <a:buNone/>
              <a:defRPr b="0" i="0" sz="1200" u="none" cap="none" strike="noStrike">
                <a:solidFill>
                  <a:schemeClr val="lt2"/>
                </a:solidFill>
                <a:latin typeface="Arial"/>
                <a:ea typeface="Arial"/>
                <a:cs typeface="Arial"/>
                <a:sym typeface="Arial"/>
              </a:defRPr>
            </a:lvl6pPr>
            <a:lvl7pPr indent="0" lvl="6" marL="0" algn="r">
              <a:spcBef>
                <a:spcPts val="0"/>
              </a:spcBef>
              <a:buNone/>
              <a:defRPr b="0" i="0" sz="1200" u="none" cap="none" strike="noStrike">
                <a:solidFill>
                  <a:schemeClr val="lt2"/>
                </a:solidFill>
                <a:latin typeface="Arial"/>
                <a:ea typeface="Arial"/>
                <a:cs typeface="Arial"/>
                <a:sym typeface="Arial"/>
              </a:defRPr>
            </a:lvl7pPr>
            <a:lvl8pPr indent="0" lvl="7" marL="0" algn="r">
              <a:spcBef>
                <a:spcPts val="0"/>
              </a:spcBef>
              <a:buNone/>
              <a:defRPr b="0" i="0" sz="1200" u="none" cap="none" strike="noStrike">
                <a:solidFill>
                  <a:schemeClr val="lt2"/>
                </a:solidFill>
                <a:latin typeface="Arial"/>
                <a:ea typeface="Arial"/>
                <a:cs typeface="Arial"/>
                <a:sym typeface="Arial"/>
              </a:defRPr>
            </a:lvl8pPr>
            <a:lvl9pPr indent="0" lvl="8" marL="0" algn="r">
              <a:spcBef>
                <a:spcPts val="0"/>
              </a:spcBef>
              <a:buNone/>
              <a:defRPr b="0" i="0" sz="12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êu đề và Văn bản Dọc" type="vertTx">
  <p:cSld name="VERTICAL_TEXT">
    <p:spTree>
      <p:nvGrpSpPr>
        <p:cNvPr id="78" name="Shape 78"/>
        <p:cNvGrpSpPr/>
        <p:nvPr/>
      </p:nvGrpSpPr>
      <p:grpSpPr>
        <a:xfrm>
          <a:off x="0" y="0"/>
          <a:ext cx="0" cy="0"/>
          <a:chOff x="0" y="0"/>
          <a:chExt cx="0" cy="0"/>
        </a:xfrm>
      </p:grpSpPr>
      <p:sp>
        <p:nvSpPr>
          <p:cNvPr id="79" name="Google Shape;79;p40"/>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0"/>
          <p:cNvSpPr txBox="1"/>
          <p:nvPr>
            <p:ph idx="1" type="body"/>
          </p:nvPr>
        </p:nvSpPr>
        <p:spPr>
          <a:xfrm rot="5400000">
            <a:off x="4101370" y="-630460"/>
            <a:ext cx="3986213" cy="9628632"/>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81" name="Google Shape;81;p40"/>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êu đề Dọc và Văn bản" showMasterSp="0" type="vertTitleAndTx">
  <p:cSld name="VERTICAL_TITLE_AND_VERTICAL_TEXT">
    <p:spTree>
      <p:nvGrpSpPr>
        <p:cNvPr id="84" name="Shape 84"/>
        <p:cNvGrpSpPr/>
        <p:nvPr/>
      </p:nvGrpSpPr>
      <p:grpSpPr>
        <a:xfrm>
          <a:off x="0" y="0"/>
          <a:ext cx="0" cy="0"/>
          <a:chOff x="0" y="0"/>
          <a:chExt cx="0" cy="0"/>
        </a:xfrm>
      </p:grpSpPr>
      <p:sp>
        <p:nvSpPr>
          <p:cNvPr id="85" name="Google Shape;85;p41"/>
          <p:cNvSpPr/>
          <p:nvPr/>
        </p:nvSpPr>
        <p:spPr>
          <a:xfrm rot="5400000">
            <a:off x="8267671" y="3370131"/>
            <a:ext cx="6858000" cy="1188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6" name="Google Shape;86;p41"/>
          <p:cNvPicPr preferRelativeResize="0"/>
          <p:nvPr/>
        </p:nvPicPr>
        <p:blipFill rotWithShape="1">
          <a:blip r:embed="rId2">
            <a:alphaModFix/>
          </a:blip>
          <a:srcRect b="0" l="0" r="0" t="0"/>
          <a:stretch/>
        </p:blipFill>
        <p:spPr>
          <a:xfrm rot="5400000">
            <a:off x="7523375" y="2743540"/>
            <a:ext cx="6857433" cy="1371487"/>
          </a:xfrm>
          <a:prstGeom prst="rect">
            <a:avLst/>
          </a:prstGeom>
          <a:noFill/>
          <a:ln>
            <a:noFill/>
          </a:ln>
        </p:spPr>
      </p:pic>
      <p:sp>
        <p:nvSpPr>
          <p:cNvPr id="87" name="Google Shape;87;p41"/>
          <p:cNvSpPr txBox="1"/>
          <p:nvPr>
            <p:ph type="title"/>
          </p:nvPr>
        </p:nvSpPr>
        <p:spPr>
          <a:xfrm rot="5400000">
            <a:off x="8094434" y="2634163"/>
            <a:ext cx="5714714" cy="1370886"/>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1"/>
          <p:cNvSpPr txBox="1"/>
          <p:nvPr>
            <p:ph idx="1" type="body"/>
          </p:nvPr>
        </p:nvSpPr>
        <p:spPr>
          <a:xfrm rot="5400000">
            <a:off x="2367386" y="-1526938"/>
            <a:ext cx="5714714" cy="9693088"/>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89" name="Google Shape;89;p41"/>
          <p:cNvSpPr txBox="1"/>
          <p:nvPr>
            <p:ph idx="10" type="dt"/>
          </p:nvPr>
        </p:nvSpPr>
        <p:spPr>
          <a:xfrm>
            <a:off x="378199"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1" type="ftr"/>
          </p:nvPr>
        </p:nvSpPr>
        <p:spPr>
          <a:xfrm>
            <a:off x="2382374"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txBox="1"/>
          <p:nvPr>
            <p:ph idx="12" type="sldNum"/>
          </p:nvPr>
        </p:nvSpPr>
        <p:spPr>
          <a:xfrm>
            <a:off x="8102389"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g chiếu Tiêu đề" showMasterSp="0" type="title">
  <p:cSld name="TITLE">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32"/>
          <p:cNvSpPr/>
          <p:nvPr/>
        </p:nvSpPr>
        <p:spPr>
          <a:xfrm>
            <a:off x="2832533" y="1371600"/>
            <a:ext cx="9359467" cy="297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32"/>
          <p:cNvSpPr/>
          <p:nvPr/>
        </p:nvSpPr>
        <p:spPr>
          <a:xfrm>
            <a:off x="2832533" y="4462272"/>
            <a:ext cx="9359467" cy="10332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32"/>
          <p:cNvSpPr txBox="1"/>
          <p:nvPr>
            <p:ph type="ctrTitle"/>
          </p:nvPr>
        </p:nvSpPr>
        <p:spPr>
          <a:xfrm>
            <a:off x="3175199" y="1943842"/>
            <a:ext cx="8500062"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b="1" sz="6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subTitle"/>
          </p:nvPr>
        </p:nvSpPr>
        <p:spPr>
          <a:xfrm>
            <a:off x="3175199" y="4538659"/>
            <a:ext cx="8500062" cy="865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2400"/>
              <a:buNone/>
              <a:defRPr sz="2400">
                <a:latin typeface="Arial"/>
                <a:ea typeface="Arial"/>
                <a:cs typeface="Arial"/>
                <a:sym typeface="Arial"/>
              </a:defRPr>
            </a:lvl1pPr>
            <a:lvl2pPr lvl="1" algn="ctr">
              <a:lnSpc>
                <a:spcPct val="100000"/>
              </a:lnSpc>
              <a:spcBef>
                <a:spcPts val="300"/>
              </a:spcBef>
              <a:spcAft>
                <a:spcPts val="0"/>
              </a:spcAft>
              <a:buClr>
                <a:schemeClr val="dk1"/>
              </a:buClr>
              <a:buSzPts val="2000"/>
              <a:buNone/>
              <a:defRPr sz="2000"/>
            </a:lvl2pPr>
            <a:lvl3pPr lvl="2" algn="ctr">
              <a:lnSpc>
                <a:spcPct val="100000"/>
              </a:lnSpc>
              <a:spcBef>
                <a:spcPts val="30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100000"/>
              </a:lnSpc>
              <a:spcBef>
                <a:spcPts val="0"/>
              </a:spcBef>
              <a:spcAft>
                <a:spcPts val="0"/>
              </a:spcAft>
              <a:buClr>
                <a:schemeClr val="dk1"/>
              </a:buClr>
              <a:buSzPts val="1600"/>
              <a:buNone/>
              <a:defRPr sz="1600"/>
            </a:lvl6pPr>
            <a:lvl7pPr lvl="6" algn="ctr">
              <a:lnSpc>
                <a:spcPct val="100000"/>
              </a:lnSpc>
              <a:spcBef>
                <a:spcPts val="0"/>
              </a:spcBef>
              <a:spcAft>
                <a:spcPts val="0"/>
              </a:spcAft>
              <a:buClr>
                <a:schemeClr val="dk1"/>
              </a:buClr>
              <a:buSzPts val="1600"/>
              <a:buNone/>
              <a:defRPr sz="1600"/>
            </a:lvl7pPr>
            <a:lvl8pPr lvl="7" algn="ctr">
              <a:lnSpc>
                <a:spcPct val="100000"/>
              </a:lnSpc>
              <a:spcBef>
                <a:spcPts val="0"/>
              </a:spcBef>
              <a:spcAft>
                <a:spcPts val="0"/>
              </a:spcAft>
              <a:buClr>
                <a:schemeClr val="dk1"/>
              </a:buClr>
              <a:buSzPts val="1600"/>
              <a:buNone/>
              <a:defRPr sz="1600"/>
            </a:lvl8pPr>
            <a:lvl9pPr lvl="8" algn="ctr">
              <a:lnSpc>
                <a:spcPct val="100000"/>
              </a:lnSpc>
              <a:spcBef>
                <a:spcPts val="0"/>
              </a:spcBef>
              <a:spcAft>
                <a:spcPts val="0"/>
              </a:spcAft>
              <a:buClr>
                <a:schemeClr val="dk1"/>
              </a:buClr>
              <a:buSzPts val="1600"/>
              <a:buNone/>
              <a:defRPr sz="1600"/>
            </a:lvl9pPr>
          </a:lstStyle>
          <a:p/>
        </p:txBody>
      </p:sp>
      <p:sp>
        <p:nvSpPr>
          <p:cNvPr id="30" name="Google Shape;30;p32"/>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2"/>
                </a:solidFill>
                <a:latin typeface="Arial"/>
                <a:ea typeface="Arial"/>
                <a:cs typeface="Arial"/>
                <a:sym typeface="Arial"/>
              </a:defRPr>
            </a:lvl1pPr>
            <a:lvl2pPr indent="0" lvl="1" marL="0" algn="r">
              <a:spcBef>
                <a:spcPts val="0"/>
              </a:spcBef>
              <a:buNone/>
              <a:defRPr b="0" i="0" sz="1200" u="none" cap="none" strike="noStrike">
                <a:solidFill>
                  <a:schemeClr val="lt2"/>
                </a:solidFill>
                <a:latin typeface="Arial"/>
                <a:ea typeface="Arial"/>
                <a:cs typeface="Arial"/>
                <a:sym typeface="Arial"/>
              </a:defRPr>
            </a:lvl2pPr>
            <a:lvl3pPr indent="0" lvl="2" marL="0" algn="r">
              <a:spcBef>
                <a:spcPts val="0"/>
              </a:spcBef>
              <a:buNone/>
              <a:defRPr b="0" i="0" sz="1200" u="none" cap="none" strike="noStrike">
                <a:solidFill>
                  <a:schemeClr val="lt2"/>
                </a:solidFill>
                <a:latin typeface="Arial"/>
                <a:ea typeface="Arial"/>
                <a:cs typeface="Arial"/>
                <a:sym typeface="Arial"/>
              </a:defRPr>
            </a:lvl3pPr>
            <a:lvl4pPr indent="0" lvl="3" marL="0" algn="r">
              <a:spcBef>
                <a:spcPts val="0"/>
              </a:spcBef>
              <a:buNone/>
              <a:defRPr b="0" i="0" sz="1200" u="none" cap="none" strike="noStrike">
                <a:solidFill>
                  <a:schemeClr val="lt2"/>
                </a:solidFill>
                <a:latin typeface="Arial"/>
                <a:ea typeface="Arial"/>
                <a:cs typeface="Arial"/>
                <a:sym typeface="Arial"/>
              </a:defRPr>
            </a:lvl4pPr>
            <a:lvl5pPr indent="0" lvl="4" marL="0" algn="r">
              <a:spcBef>
                <a:spcPts val="0"/>
              </a:spcBef>
              <a:buNone/>
              <a:defRPr b="0" i="0" sz="1200" u="none" cap="none" strike="noStrike">
                <a:solidFill>
                  <a:schemeClr val="lt2"/>
                </a:solidFill>
                <a:latin typeface="Arial"/>
                <a:ea typeface="Arial"/>
                <a:cs typeface="Arial"/>
                <a:sym typeface="Arial"/>
              </a:defRPr>
            </a:lvl5pPr>
            <a:lvl6pPr indent="0" lvl="5" marL="0" algn="r">
              <a:spcBef>
                <a:spcPts val="0"/>
              </a:spcBef>
              <a:buNone/>
              <a:defRPr b="0" i="0" sz="1200" u="none" cap="none" strike="noStrike">
                <a:solidFill>
                  <a:schemeClr val="lt2"/>
                </a:solidFill>
                <a:latin typeface="Arial"/>
                <a:ea typeface="Arial"/>
                <a:cs typeface="Arial"/>
                <a:sym typeface="Arial"/>
              </a:defRPr>
            </a:lvl6pPr>
            <a:lvl7pPr indent="0" lvl="6" marL="0" algn="r">
              <a:spcBef>
                <a:spcPts val="0"/>
              </a:spcBef>
              <a:buNone/>
              <a:defRPr b="0" i="0" sz="1200" u="none" cap="none" strike="noStrike">
                <a:solidFill>
                  <a:schemeClr val="lt2"/>
                </a:solidFill>
                <a:latin typeface="Arial"/>
                <a:ea typeface="Arial"/>
                <a:cs typeface="Arial"/>
                <a:sym typeface="Arial"/>
              </a:defRPr>
            </a:lvl7pPr>
            <a:lvl8pPr indent="0" lvl="7" marL="0" algn="r">
              <a:spcBef>
                <a:spcPts val="0"/>
              </a:spcBef>
              <a:buNone/>
              <a:defRPr b="0" i="0" sz="1200" u="none" cap="none" strike="noStrike">
                <a:solidFill>
                  <a:schemeClr val="lt2"/>
                </a:solidFill>
                <a:latin typeface="Arial"/>
                <a:ea typeface="Arial"/>
                <a:cs typeface="Arial"/>
                <a:sym typeface="Arial"/>
              </a:defRPr>
            </a:lvl8pPr>
            <a:lvl9pPr indent="0" lvl="8" marL="0" algn="r">
              <a:spcBef>
                <a:spcPts val="0"/>
              </a:spcBef>
              <a:buNone/>
              <a:defRPr b="0" i="0" sz="12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êu đề và Nội dung" type="obj">
  <p:cSld name="OBJECT">
    <p:spTree>
      <p:nvGrpSpPr>
        <p:cNvPr id="33" name="Shape 33"/>
        <p:cNvGrpSpPr/>
        <p:nvPr/>
      </p:nvGrpSpPr>
      <p:grpSpPr>
        <a:xfrm>
          <a:off x="0" y="0"/>
          <a:ext cx="0" cy="0"/>
          <a:chOff x="0" y="0"/>
          <a:chExt cx="0" cy="0"/>
        </a:xfrm>
      </p:grpSpPr>
      <p:sp>
        <p:nvSpPr>
          <p:cNvPr id="34" name="Google Shape;34;p33"/>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36" name="Google Shape;36;p33"/>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3"/>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Arial"/>
                <a:ea typeface="Arial"/>
                <a:cs typeface="Arial"/>
                <a:sym typeface="Arial"/>
              </a:defRPr>
            </a:lvl1pPr>
            <a:lvl2pPr indent="0" lvl="1" marL="0" algn="r">
              <a:spcBef>
                <a:spcPts val="0"/>
              </a:spcBef>
              <a:buNone/>
              <a:defRPr b="0" i="0" sz="1200" u="none" cap="none" strike="noStrike">
                <a:solidFill>
                  <a:schemeClr val="dk1"/>
                </a:solidFill>
                <a:latin typeface="Arial"/>
                <a:ea typeface="Arial"/>
                <a:cs typeface="Arial"/>
                <a:sym typeface="Arial"/>
              </a:defRPr>
            </a:lvl2pPr>
            <a:lvl3pPr indent="0" lvl="2" marL="0" algn="r">
              <a:spcBef>
                <a:spcPts val="0"/>
              </a:spcBef>
              <a:buNone/>
              <a:defRPr b="0" i="0" sz="1200" u="none" cap="none" strike="noStrike">
                <a:solidFill>
                  <a:schemeClr val="dk1"/>
                </a:solidFill>
                <a:latin typeface="Arial"/>
                <a:ea typeface="Arial"/>
                <a:cs typeface="Arial"/>
                <a:sym typeface="Arial"/>
              </a:defRPr>
            </a:lvl3pPr>
            <a:lvl4pPr indent="0" lvl="3" marL="0" algn="r">
              <a:spcBef>
                <a:spcPts val="0"/>
              </a:spcBef>
              <a:buNone/>
              <a:defRPr b="0" i="0" sz="1200" u="none" cap="none" strike="noStrike">
                <a:solidFill>
                  <a:schemeClr val="dk1"/>
                </a:solidFill>
                <a:latin typeface="Arial"/>
                <a:ea typeface="Arial"/>
                <a:cs typeface="Arial"/>
                <a:sym typeface="Arial"/>
              </a:defRPr>
            </a:lvl4pPr>
            <a:lvl5pPr indent="0" lvl="4" marL="0" algn="r">
              <a:spcBef>
                <a:spcPts val="0"/>
              </a:spcBef>
              <a:buNone/>
              <a:defRPr b="0" i="0" sz="1200" u="none" cap="none" strike="noStrike">
                <a:solidFill>
                  <a:schemeClr val="dk1"/>
                </a:solidFill>
                <a:latin typeface="Arial"/>
                <a:ea typeface="Arial"/>
                <a:cs typeface="Arial"/>
                <a:sym typeface="Arial"/>
              </a:defRPr>
            </a:lvl5pPr>
            <a:lvl6pPr indent="0" lvl="5" marL="0" algn="r">
              <a:spcBef>
                <a:spcPts val="0"/>
              </a:spcBef>
              <a:buNone/>
              <a:defRPr b="0" i="0" sz="1200" u="none" cap="none" strike="noStrike">
                <a:solidFill>
                  <a:schemeClr val="dk1"/>
                </a:solidFill>
                <a:latin typeface="Arial"/>
                <a:ea typeface="Arial"/>
                <a:cs typeface="Arial"/>
                <a:sym typeface="Arial"/>
              </a:defRPr>
            </a:lvl6pPr>
            <a:lvl7pPr indent="0" lvl="6" marL="0" algn="r">
              <a:spcBef>
                <a:spcPts val="0"/>
              </a:spcBef>
              <a:buNone/>
              <a:defRPr b="0" i="0" sz="1200" u="none" cap="none" strike="noStrike">
                <a:solidFill>
                  <a:schemeClr val="dk1"/>
                </a:solidFill>
                <a:latin typeface="Arial"/>
                <a:ea typeface="Arial"/>
                <a:cs typeface="Arial"/>
                <a:sym typeface="Arial"/>
              </a:defRPr>
            </a:lvl7pPr>
            <a:lvl8pPr indent="0" lvl="7" marL="0" algn="r">
              <a:spcBef>
                <a:spcPts val="0"/>
              </a:spcBef>
              <a:buNone/>
              <a:defRPr b="0" i="0" sz="1200" u="none" cap="none" strike="noStrike">
                <a:solidFill>
                  <a:schemeClr val="dk1"/>
                </a:solidFill>
                <a:latin typeface="Arial"/>
                <a:ea typeface="Arial"/>
                <a:cs typeface="Arial"/>
                <a:sym typeface="Arial"/>
              </a:defRPr>
            </a:lvl8pPr>
            <a:lvl9pPr indent="0" lvl="8" mar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ội dung có Chú thích">
  <p:cSld name="Nội dung có Chú thích">
    <p:spTree>
      <p:nvGrpSpPr>
        <p:cNvPr id="39" name="Shape 39"/>
        <p:cNvGrpSpPr/>
        <p:nvPr/>
      </p:nvGrpSpPr>
      <p:grpSpPr>
        <a:xfrm>
          <a:off x="0" y="0"/>
          <a:ext cx="0" cy="0"/>
          <a:chOff x="0" y="0"/>
          <a:chExt cx="0" cy="0"/>
        </a:xfrm>
      </p:grpSpPr>
      <p:sp>
        <p:nvSpPr>
          <p:cNvPr id="40" name="Google Shape;40;p34"/>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4"/>
          <p:cNvSpPr txBox="1"/>
          <p:nvPr>
            <p:ph idx="1" type="body"/>
          </p:nvPr>
        </p:nvSpPr>
        <p:spPr>
          <a:xfrm>
            <a:off x="1291818" y="2465294"/>
            <a:ext cx="3834874" cy="371166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200"/>
              <a:buNone/>
              <a:defRPr sz="2200">
                <a:latin typeface="Arial"/>
                <a:ea typeface="Arial"/>
                <a:cs typeface="Arial"/>
                <a:sym typeface="Arial"/>
              </a:defRPr>
            </a:lvl1pPr>
            <a:lvl2pPr indent="-228600" lvl="1" marL="914400" algn="l">
              <a:lnSpc>
                <a:spcPct val="100000"/>
              </a:lnSpc>
              <a:spcBef>
                <a:spcPts val="300"/>
              </a:spcBef>
              <a:spcAft>
                <a:spcPts val="0"/>
              </a:spcAft>
              <a:buClr>
                <a:schemeClr val="dk1"/>
              </a:buClr>
              <a:buSzPts val="1400"/>
              <a:buNone/>
              <a:defRPr sz="1400"/>
            </a:lvl2pPr>
            <a:lvl3pPr indent="-228600" lvl="2" marL="1371600" algn="l">
              <a:lnSpc>
                <a:spcPct val="100000"/>
              </a:lnSpc>
              <a:spcBef>
                <a:spcPts val="300"/>
              </a:spcBef>
              <a:spcAft>
                <a:spcPts val="0"/>
              </a:spcAft>
              <a:buClr>
                <a:schemeClr val="dk1"/>
              </a:buClr>
              <a:buSzPts val="1200"/>
              <a:buNone/>
              <a:defRPr sz="1200"/>
            </a:lvl3pPr>
            <a:lvl4pPr indent="-228600" lvl="3" marL="1828800" algn="l">
              <a:lnSpc>
                <a:spcPct val="100000"/>
              </a:lnSpc>
              <a:spcBef>
                <a:spcPts val="0"/>
              </a:spcBef>
              <a:spcAft>
                <a:spcPts val="0"/>
              </a:spcAft>
              <a:buClr>
                <a:schemeClr val="dk1"/>
              </a:buClr>
              <a:buSzPts val="1000"/>
              <a:buNone/>
              <a:defRPr sz="1000"/>
            </a:lvl4pPr>
            <a:lvl5pPr indent="-228600" lvl="4" marL="2286000" algn="l">
              <a:lnSpc>
                <a:spcPct val="100000"/>
              </a:lnSpc>
              <a:spcBef>
                <a:spcPts val="0"/>
              </a:spcBef>
              <a:spcAft>
                <a:spcPts val="0"/>
              </a:spcAft>
              <a:buClr>
                <a:schemeClr val="dk1"/>
              </a:buClr>
              <a:buSzPts val="1000"/>
              <a:buNone/>
              <a:defRPr sz="1000"/>
            </a:lvl5pPr>
            <a:lvl6pPr indent="-228600" lvl="5" marL="2743200" algn="l">
              <a:lnSpc>
                <a:spcPct val="100000"/>
              </a:lnSpc>
              <a:spcBef>
                <a:spcPts val="0"/>
              </a:spcBef>
              <a:spcAft>
                <a:spcPts val="0"/>
              </a:spcAft>
              <a:buClr>
                <a:schemeClr val="dk1"/>
              </a:buClr>
              <a:buSzPts val="1000"/>
              <a:buNone/>
              <a:defRPr sz="1000"/>
            </a:lvl6pPr>
            <a:lvl7pPr indent="-228600" lvl="6" marL="3200400" algn="l">
              <a:lnSpc>
                <a:spcPct val="100000"/>
              </a:lnSpc>
              <a:spcBef>
                <a:spcPts val="0"/>
              </a:spcBef>
              <a:spcAft>
                <a:spcPts val="0"/>
              </a:spcAft>
              <a:buClr>
                <a:schemeClr val="dk1"/>
              </a:buClr>
              <a:buSzPts val="1000"/>
              <a:buNone/>
              <a:defRPr sz="1000"/>
            </a:lvl7pPr>
            <a:lvl8pPr indent="-228600" lvl="7" marL="3657600" algn="l">
              <a:lnSpc>
                <a:spcPct val="100000"/>
              </a:lnSpc>
              <a:spcBef>
                <a:spcPts val="0"/>
              </a:spcBef>
              <a:spcAft>
                <a:spcPts val="0"/>
              </a:spcAft>
              <a:buClr>
                <a:schemeClr val="dk1"/>
              </a:buClr>
              <a:buSzPts val="1000"/>
              <a:buNone/>
              <a:defRPr sz="1000"/>
            </a:lvl8pPr>
            <a:lvl9pPr indent="-228600" lvl="8" marL="4114800" algn="l">
              <a:lnSpc>
                <a:spcPct val="100000"/>
              </a:lnSpc>
              <a:spcBef>
                <a:spcPts val="0"/>
              </a:spcBef>
              <a:spcAft>
                <a:spcPts val="0"/>
              </a:spcAft>
              <a:buClr>
                <a:schemeClr val="dk1"/>
              </a:buClr>
              <a:buSzPts val="1000"/>
              <a:buNone/>
              <a:defRPr sz="1000"/>
            </a:lvl9pPr>
          </a:lstStyle>
          <a:p/>
        </p:txBody>
      </p:sp>
      <p:sp>
        <p:nvSpPr>
          <p:cNvPr id="42" name="Google Shape;42;p34"/>
          <p:cNvSpPr txBox="1"/>
          <p:nvPr>
            <p:ph idx="2" type="body"/>
          </p:nvPr>
        </p:nvSpPr>
        <p:spPr>
          <a:xfrm>
            <a:off x="5518897" y="2465294"/>
            <a:ext cx="5174504" cy="3711669"/>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sz="2200">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sz="2000">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sz="1800">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sz="1600">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sz="1600">
                <a:latin typeface="Arial"/>
                <a:ea typeface="Arial"/>
                <a:cs typeface="Arial"/>
                <a:sym typeface="Arial"/>
              </a:defRPr>
            </a:lvl5pPr>
            <a:lvl6pPr indent="-330200" lvl="5" marL="2743200" algn="l">
              <a:lnSpc>
                <a:spcPct val="100000"/>
              </a:lnSpc>
              <a:spcBef>
                <a:spcPts val="0"/>
              </a:spcBef>
              <a:spcAft>
                <a:spcPts val="0"/>
              </a:spcAft>
              <a:buClr>
                <a:schemeClr val="dk1"/>
              </a:buClr>
              <a:buSzPts val="1600"/>
              <a:buChar char="▪"/>
              <a:defRPr sz="1600"/>
            </a:lvl6pPr>
            <a:lvl7pPr indent="-330200" lvl="6" marL="3200400" algn="l">
              <a:lnSpc>
                <a:spcPct val="100000"/>
              </a:lnSpc>
              <a:spcBef>
                <a:spcPts val="0"/>
              </a:spcBef>
              <a:spcAft>
                <a:spcPts val="0"/>
              </a:spcAft>
              <a:buClr>
                <a:schemeClr val="dk1"/>
              </a:buClr>
              <a:buSzPts val="1600"/>
              <a:buChar char="▪"/>
              <a:defRPr sz="1600"/>
            </a:lvl7pPr>
            <a:lvl8pPr indent="-330200" lvl="7" marL="3657600" algn="l">
              <a:lnSpc>
                <a:spcPct val="100000"/>
              </a:lnSpc>
              <a:spcBef>
                <a:spcPts val="0"/>
              </a:spcBef>
              <a:spcAft>
                <a:spcPts val="0"/>
              </a:spcAft>
              <a:buClr>
                <a:schemeClr val="dk1"/>
              </a:buClr>
              <a:buSzPts val="1600"/>
              <a:buChar char="▪"/>
              <a:defRPr sz="1600"/>
            </a:lvl8pPr>
            <a:lvl9pPr indent="-330200" lvl="8" marL="4114800" algn="l">
              <a:lnSpc>
                <a:spcPct val="100000"/>
              </a:lnSpc>
              <a:spcBef>
                <a:spcPts val="0"/>
              </a:spcBef>
              <a:spcAft>
                <a:spcPts val="0"/>
              </a:spcAft>
              <a:buClr>
                <a:schemeClr val="dk1"/>
              </a:buClr>
              <a:buSzPts val="1600"/>
              <a:buChar char="▪"/>
              <a:defRPr sz="1600"/>
            </a:lvl9pPr>
          </a:lstStyle>
          <a:p/>
        </p:txBody>
      </p:sp>
      <p:sp>
        <p:nvSpPr>
          <p:cNvPr id="43" name="Google Shape;43;p34"/>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4"/>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Arial"/>
                <a:ea typeface="Arial"/>
                <a:cs typeface="Arial"/>
                <a:sym typeface="Arial"/>
              </a:defRPr>
            </a:lvl1pPr>
            <a:lvl2pPr indent="0" lvl="1" marL="0" algn="r">
              <a:spcBef>
                <a:spcPts val="0"/>
              </a:spcBef>
              <a:buNone/>
              <a:defRPr b="0" i="0" sz="1200" u="none" cap="none" strike="noStrike">
                <a:solidFill>
                  <a:schemeClr val="dk1"/>
                </a:solidFill>
                <a:latin typeface="Arial"/>
                <a:ea typeface="Arial"/>
                <a:cs typeface="Arial"/>
                <a:sym typeface="Arial"/>
              </a:defRPr>
            </a:lvl2pPr>
            <a:lvl3pPr indent="0" lvl="2" marL="0" algn="r">
              <a:spcBef>
                <a:spcPts val="0"/>
              </a:spcBef>
              <a:buNone/>
              <a:defRPr b="0" i="0" sz="1200" u="none" cap="none" strike="noStrike">
                <a:solidFill>
                  <a:schemeClr val="dk1"/>
                </a:solidFill>
                <a:latin typeface="Arial"/>
                <a:ea typeface="Arial"/>
                <a:cs typeface="Arial"/>
                <a:sym typeface="Arial"/>
              </a:defRPr>
            </a:lvl3pPr>
            <a:lvl4pPr indent="0" lvl="3" marL="0" algn="r">
              <a:spcBef>
                <a:spcPts val="0"/>
              </a:spcBef>
              <a:buNone/>
              <a:defRPr b="0" i="0" sz="1200" u="none" cap="none" strike="noStrike">
                <a:solidFill>
                  <a:schemeClr val="dk1"/>
                </a:solidFill>
                <a:latin typeface="Arial"/>
                <a:ea typeface="Arial"/>
                <a:cs typeface="Arial"/>
                <a:sym typeface="Arial"/>
              </a:defRPr>
            </a:lvl4pPr>
            <a:lvl5pPr indent="0" lvl="4" marL="0" algn="r">
              <a:spcBef>
                <a:spcPts val="0"/>
              </a:spcBef>
              <a:buNone/>
              <a:defRPr b="0" i="0" sz="1200" u="none" cap="none" strike="noStrike">
                <a:solidFill>
                  <a:schemeClr val="dk1"/>
                </a:solidFill>
                <a:latin typeface="Arial"/>
                <a:ea typeface="Arial"/>
                <a:cs typeface="Arial"/>
                <a:sym typeface="Arial"/>
              </a:defRPr>
            </a:lvl5pPr>
            <a:lvl6pPr indent="0" lvl="5" marL="0" algn="r">
              <a:spcBef>
                <a:spcPts val="0"/>
              </a:spcBef>
              <a:buNone/>
              <a:defRPr b="0" i="0" sz="1200" u="none" cap="none" strike="noStrike">
                <a:solidFill>
                  <a:schemeClr val="dk1"/>
                </a:solidFill>
                <a:latin typeface="Arial"/>
                <a:ea typeface="Arial"/>
                <a:cs typeface="Arial"/>
                <a:sym typeface="Arial"/>
              </a:defRPr>
            </a:lvl6pPr>
            <a:lvl7pPr indent="0" lvl="6" marL="0" algn="r">
              <a:spcBef>
                <a:spcPts val="0"/>
              </a:spcBef>
              <a:buNone/>
              <a:defRPr b="0" i="0" sz="1200" u="none" cap="none" strike="noStrike">
                <a:solidFill>
                  <a:schemeClr val="dk1"/>
                </a:solidFill>
                <a:latin typeface="Arial"/>
                <a:ea typeface="Arial"/>
                <a:cs typeface="Arial"/>
                <a:sym typeface="Arial"/>
              </a:defRPr>
            </a:lvl7pPr>
            <a:lvl8pPr indent="0" lvl="7" marL="0" algn="r">
              <a:spcBef>
                <a:spcPts val="0"/>
              </a:spcBef>
              <a:buNone/>
              <a:defRPr b="0" i="0" sz="1200" u="none" cap="none" strike="noStrike">
                <a:solidFill>
                  <a:schemeClr val="dk1"/>
                </a:solidFill>
                <a:latin typeface="Arial"/>
                <a:ea typeface="Arial"/>
                <a:cs typeface="Arial"/>
                <a:sym typeface="Arial"/>
              </a:defRPr>
            </a:lvl8pPr>
            <a:lvl9pPr indent="0" lvl="8" mar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 sánh">
  <p:cSld name="So sánh">
    <p:spTree>
      <p:nvGrpSpPr>
        <p:cNvPr id="46" name="Shape 46"/>
        <p:cNvGrpSpPr/>
        <p:nvPr/>
      </p:nvGrpSpPr>
      <p:grpSpPr>
        <a:xfrm>
          <a:off x="0" y="0"/>
          <a:ext cx="0" cy="0"/>
          <a:chOff x="0" y="0"/>
          <a:chExt cx="0" cy="0"/>
        </a:xfrm>
      </p:grpSpPr>
      <p:sp>
        <p:nvSpPr>
          <p:cNvPr id="47" name="Google Shape;47;p35"/>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5"/>
          <p:cNvSpPr txBox="1"/>
          <p:nvPr>
            <p:ph idx="1" type="body"/>
          </p:nvPr>
        </p:nvSpPr>
        <p:spPr>
          <a:xfrm>
            <a:off x="1280160" y="1828456"/>
            <a:ext cx="4489704" cy="830695"/>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400"/>
              <a:buNone/>
              <a:defRPr b="1" sz="2400">
                <a:latin typeface="Arial"/>
                <a:ea typeface="Arial"/>
                <a:cs typeface="Arial"/>
                <a:sym typeface="Arial"/>
              </a:defRPr>
            </a:lvl1pPr>
            <a:lvl2pPr indent="-228600" lvl="1" marL="914400" algn="l">
              <a:lnSpc>
                <a:spcPct val="100000"/>
              </a:lnSpc>
              <a:spcBef>
                <a:spcPts val="300"/>
              </a:spcBef>
              <a:spcAft>
                <a:spcPts val="0"/>
              </a:spcAft>
              <a:buClr>
                <a:schemeClr val="dk1"/>
              </a:buClr>
              <a:buSzPts val="2000"/>
              <a:buNone/>
              <a:defRPr b="1" sz="2000"/>
            </a:lvl2pPr>
            <a:lvl3pPr indent="-228600" lvl="2" marL="1371600" algn="l">
              <a:lnSpc>
                <a:spcPct val="100000"/>
              </a:lnSpc>
              <a:spcBef>
                <a:spcPts val="300"/>
              </a:spcBef>
              <a:spcAft>
                <a:spcPts val="0"/>
              </a:spcAft>
              <a:buClr>
                <a:schemeClr val="dk1"/>
              </a:buClr>
              <a:buSzPts val="1800"/>
              <a:buNone/>
              <a:defRPr b="1" sz="1800"/>
            </a:lvl3pPr>
            <a:lvl4pPr indent="-228600" lvl="3" marL="1828800" algn="l">
              <a:lnSpc>
                <a:spcPct val="100000"/>
              </a:lnSpc>
              <a:spcBef>
                <a:spcPts val="0"/>
              </a:spcBef>
              <a:spcAft>
                <a:spcPts val="0"/>
              </a:spcAft>
              <a:buClr>
                <a:schemeClr val="dk1"/>
              </a:buClr>
              <a:buSzPts val="1600"/>
              <a:buNone/>
              <a:defRPr b="1" sz="1600"/>
            </a:lvl4pPr>
            <a:lvl5pPr indent="-228600" lvl="4" marL="2286000" algn="l">
              <a:lnSpc>
                <a:spcPct val="100000"/>
              </a:lnSpc>
              <a:spcBef>
                <a:spcPts val="0"/>
              </a:spcBef>
              <a:spcAft>
                <a:spcPts val="0"/>
              </a:spcAft>
              <a:buClr>
                <a:schemeClr val="dk1"/>
              </a:buClr>
              <a:buSzPts val="1600"/>
              <a:buNone/>
              <a:defRPr b="1" sz="1600"/>
            </a:lvl5pPr>
            <a:lvl6pPr indent="-228600" lvl="5" marL="2743200" algn="l">
              <a:lnSpc>
                <a:spcPct val="100000"/>
              </a:lnSpc>
              <a:spcBef>
                <a:spcPts val="0"/>
              </a:spcBef>
              <a:spcAft>
                <a:spcPts val="0"/>
              </a:spcAft>
              <a:buClr>
                <a:schemeClr val="dk1"/>
              </a:buClr>
              <a:buSzPts val="1600"/>
              <a:buNone/>
              <a:defRPr b="1" sz="1600"/>
            </a:lvl6pPr>
            <a:lvl7pPr indent="-228600" lvl="6" marL="3200400" algn="l">
              <a:lnSpc>
                <a:spcPct val="100000"/>
              </a:lnSpc>
              <a:spcBef>
                <a:spcPts val="0"/>
              </a:spcBef>
              <a:spcAft>
                <a:spcPts val="0"/>
              </a:spcAft>
              <a:buClr>
                <a:schemeClr val="dk1"/>
              </a:buClr>
              <a:buSzPts val="1600"/>
              <a:buNone/>
              <a:defRPr b="1" sz="1600"/>
            </a:lvl7pPr>
            <a:lvl8pPr indent="-228600" lvl="7" marL="3657600" algn="l">
              <a:lnSpc>
                <a:spcPct val="100000"/>
              </a:lnSpc>
              <a:spcBef>
                <a:spcPts val="0"/>
              </a:spcBef>
              <a:spcAft>
                <a:spcPts val="0"/>
              </a:spcAft>
              <a:buClr>
                <a:schemeClr val="dk1"/>
              </a:buClr>
              <a:buSzPts val="1600"/>
              <a:buNone/>
              <a:defRPr b="1" sz="1600"/>
            </a:lvl8pPr>
            <a:lvl9pPr indent="-228600" lvl="8" marL="4114800" algn="l">
              <a:lnSpc>
                <a:spcPct val="100000"/>
              </a:lnSpc>
              <a:spcBef>
                <a:spcPts val="0"/>
              </a:spcBef>
              <a:spcAft>
                <a:spcPts val="0"/>
              </a:spcAft>
              <a:buClr>
                <a:schemeClr val="dk1"/>
              </a:buClr>
              <a:buSzPts val="1600"/>
              <a:buNone/>
              <a:defRPr b="1" sz="1600"/>
            </a:lvl9pPr>
          </a:lstStyle>
          <a:p/>
        </p:txBody>
      </p:sp>
      <p:sp>
        <p:nvSpPr>
          <p:cNvPr id="49" name="Google Shape;49;p35"/>
          <p:cNvSpPr txBox="1"/>
          <p:nvPr>
            <p:ph idx="2" type="body"/>
          </p:nvPr>
        </p:nvSpPr>
        <p:spPr>
          <a:xfrm>
            <a:off x="1280160" y="2743194"/>
            <a:ext cx="4489704" cy="3433769"/>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50" name="Google Shape;50;p35"/>
          <p:cNvSpPr txBox="1"/>
          <p:nvPr>
            <p:ph idx="3" type="body"/>
          </p:nvPr>
        </p:nvSpPr>
        <p:spPr>
          <a:xfrm>
            <a:off x="6419088" y="1828456"/>
            <a:ext cx="4489704" cy="830695"/>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400"/>
              <a:buNone/>
              <a:defRPr b="1" sz="2400">
                <a:latin typeface="Arial"/>
                <a:ea typeface="Arial"/>
                <a:cs typeface="Arial"/>
                <a:sym typeface="Arial"/>
              </a:defRPr>
            </a:lvl1pPr>
            <a:lvl2pPr indent="-228600" lvl="1" marL="914400" algn="l">
              <a:lnSpc>
                <a:spcPct val="100000"/>
              </a:lnSpc>
              <a:spcBef>
                <a:spcPts val="300"/>
              </a:spcBef>
              <a:spcAft>
                <a:spcPts val="0"/>
              </a:spcAft>
              <a:buClr>
                <a:schemeClr val="dk1"/>
              </a:buClr>
              <a:buSzPts val="2000"/>
              <a:buNone/>
              <a:defRPr b="1" sz="2000"/>
            </a:lvl2pPr>
            <a:lvl3pPr indent="-228600" lvl="2" marL="1371600" algn="l">
              <a:lnSpc>
                <a:spcPct val="100000"/>
              </a:lnSpc>
              <a:spcBef>
                <a:spcPts val="300"/>
              </a:spcBef>
              <a:spcAft>
                <a:spcPts val="0"/>
              </a:spcAft>
              <a:buClr>
                <a:schemeClr val="dk1"/>
              </a:buClr>
              <a:buSzPts val="1800"/>
              <a:buNone/>
              <a:defRPr b="1" sz="1800"/>
            </a:lvl3pPr>
            <a:lvl4pPr indent="-228600" lvl="3" marL="1828800" algn="l">
              <a:lnSpc>
                <a:spcPct val="100000"/>
              </a:lnSpc>
              <a:spcBef>
                <a:spcPts val="0"/>
              </a:spcBef>
              <a:spcAft>
                <a:spcPts val="0"/>
              </a:spcAft>
              <a:buClr>
                <a:schemeClr val="dk1"/>
              </a:buClr>
              <a:buSzPts val="1600"/>
              <a:buNone/>
              <a:defRPr b="1" sz="1600"/>
            </a:lvl4pPr>
            <a:lvl5pPr indent="-228600" lvl="4" marL="2286000" algn="l">
              <a:lnSpc>
                <a:spcPct val="100000"/>
              </a:lnSpc>
              <a:spcBef>
                <a:spcPts val="0"/>
              </a:spcBef>
              <a:spcAft>
                <a:spcPts val="0"/>
              </a:spcAft>
              <a:buClr>
                <a:schemeClr val="dk1"/>
              </a:buClr>
              <a:buSzPts val="1600"/>
              <a:buNone/>
              <a:defRPr b="1" sz="1600"/>
            </a:lvl5pPr>
            <a:lvl6pPr indent="-228600" lvl="5" marL="2743200" algn="l">
              <a:lnSpc>
                <a:spcPct val="100000"/>
              </a:lnSpc>
              <a:spcBef>
                <a:spcPts val="0"/>
              </a:spcBef>
              <a:spcAft>
                <a:spcPts val="0"/>
              </a:spcAft>
              <a:buClr>
                <a:schemeClr val="dk1"/>
              </a:buClr>
              <a:buSzPts val="1600"/>
              <a:buNone/>
              <a:defRPr b="1" sz="1600"/>
            </a:lvl6pPr>
            <a:lvl7pPr indent="-228600" lvl="6" marL="3200400" algn="l">
              <a:lnSpc>
                <a:spcPct val="100000"/>
              </a:lnSpc>
              <a:spcBef>
                <a:spcPts val="0"/>
              </a:spcBef>
              <a:spcAft>
                <a:spcPts val="0"/>
              </a:spcAft>
              <a:buClr>
                <a:schemeClr val="dk1"/>
              </a:buClr>
              <a:buSzPts val="1600"/>
              <a:buNone/>
              <a:defRPr b="1" sz="1600"/>
            </a:lvl7pPr>
            <a:lvl8pPr indent="-228600" lvl="7" marL="3657600" algn="l">
              <a:lnSpc>
                <a:spcPct val="100000"/>
              </a:lnSpc>
              <a:spcBef>
                <a:spcPts val="0"/>
              </a:spcBef>
              <a:spcAft>
                <a:spcPts val="0"/>
              </a:spcAft>
              <a:buClr>
                <a:schemeClr val="dk1"/>
              </a:buClr>
              <a:buSzPts val="1600"/>
              <a:buNone/>
              <a:defRPr b="1" sz="1600"/>
            </a:lvl8pPr>
            <a:lvl9pPr indent="-228600" lvl="8" marL="4114800" algn="l">
              <a:lnSpc>
                <a:spcPct val="100000"/>
              </a:lnSpc>
              <a:spcBef>
                <a:spcPts val="0"/>
              </a:spcBef>
              <a:spcAft>
                <a:spcPts val="0"/>
              </a:spcAft>
              <a:buClr>
                <a:schemeClr val="dk1"/>
              </a:buClr>
              <a:buSzPts val="1600"/>
              <a:buNone/>
              <a:defRPr b="1" sz="1600"/>
            </a:lvl9pPr>
          </a:lstStyle>
          <a:p/>
        </p:txBody>
      </p:sp>
      <p:sp>
        <p:nvSpPr>
          <p:cNvPr id="51" name="Google Shape;51;p35"/>
          <p:cNvSpPr txBox="1"/>
          <p:nvPr>
            <p:ph idx="4" type="body"/>
          </p:nvPr>
        </p:nvSpPr>
        <p:spPr>
          <a:xfrm>
            <a:off x="6419088" y="2743194"/>
            <a:ext cx="4489704" cy="3433769"/>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52" name="Google Shape;52;p35"/>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5"/>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Arial"/>
                <a:ea typeface="Arial"/>
                <a:cs typeface="Arial"/>
                <a:sym typeface="Arial"/>
              </a:defRPr>
            </a:lvl1pPr>
            <a:lvl2pPr indent="0" lvl="1" marL="0" algn="r">
              <a:spcBef>
                <a:spcPts val="0"/>
              </a:spcBef>
              <a:buNone/>
              <a:defRPr b="0" i="0" sz="1200" u="none" cap="none" strike="noStrike">
                <a:solidFill>
                  <a:schemeClr val="dk1"/>
                </a:solidFill>
                <a:latin typeface="Arial"/>
                <a:ea typeface="Arial"/>
                <a:cs typeface="Arial"/>
                <a:sym typeface="Arial"/>
              </a:defRPr>
            </a:lvl2pPr>
            <a:lvl3pPr indent="0" lvl="2" marL="0" algn="r">
              <a:spcBef>
                <a:spcPts val="0"/>
              </a:spcBef>
              <a:buNone/>
              <a:defRPr b="0" i="0" sz="1200" u="none" cap="none" strike="noStrike">
                <a:solidFill>
                  <a:schemeClr val="dk1"/>
                </a:solidFill>
                <a:latin typeface="Arial"/>
                <a:ea typeface="Arial"/>
                <a:cs typeface="Arial"/>
                <a:sym typeface="Arial"/>
              </a:defRPr>
            </a:lvl3pPr>
            <a:lvl4pPr indent="0" lvl="3" marL="0" algn="r">
              <a:spcBef>
                <a:spcPts val="0"/>
              </a:spcBef>
              <a:buNone/>
              <a:defRPr b="0" i="0" sz="1200" u="none" cap="none" strike="noStrike">
                <a:solidFill>
                  <a:schemeClr val="dk1"/>
                </a:solidFill>
                <a:latin typeface="Arial"/>
                <a:ea typeface="Arial"/>
                <a:cs typeface="Arial"/>
                <a:sym typeface="Arial"/>
              </a:defRPr>
            </a:lvl4pPr>
            <a:lvl5pPr indent="0" lvl="4" marL="0" algn="r">
              <a:spcBef>
                <a:spcPts val="0"/>
              </a:spcBef>
              <a:buNone/>
              <a:defRPr b="0" i="0" sz="1200" u="none" cap="none" strike="noStrike">
                <a:solidFill>
                  <a:schemeClr val="dk1"/>
                </a:solidFill>
                <a:latin typeface="Arial"/>
                <a:ea typeface="Arial"/>
                <a:cs typeface="Arial"/>
                <a:sym typeface="Arial"/>
              </a:defRPr>
            </a:lvl5pPr>
            <a:lvl6pPr indent="0" lvl="5" marL="0" algn="r">
              <a:spcBef>
                <a:spcPts val="0"/>
              </a:spcBef>
              <a:buNone/>
              <a:defRPr b="0" i="0" sz="1200" u="none" cap="none" strike="noStrike">
                <a:solidFill>
                  <a:schemeClr val="dk1"/>
                </a:solidFill>
                <a:latin typeface="Arial"/>
                <a:ea typeface="Arial"/>
                <a:cs typeface="Arial"/>
                <a:sym typeface="Arial"/>
              </a:defRPr>
            </a:lvl6pPr>
            <a:lvl7pPr indent="0" lvl="6" marL="0" algn="r">
              <a:spcBef>
                <a:spcPts val="0"/>
              </a:spcBef>
              <a:buNone/>
              <a:defRPr b="0" i="0" sz="1200" u="none" cap="none" strike="noStrike">
                <a:solidFill>
                  <a:schemeClr val="dk1"/>
                </a:solidFill>
                <a:latin typeface="Arial"/>
                <a:ea typeface="Arial"/>
                <a:cs typeface="Arial"/>
                <a:sym typeface="Arial"/>
              </a:defRPr>
            </a:lvl7pPr>
            <a:lvl8pPr indent="0" lvl="7" marL="0" algn="r">
              <a:spcBef>
                <a:spcPts val="0"/>
              </a:spcBef>
              <a:buNone/>
              <a:defRPr b="0" i="0" sz="1200" u="none" cap="none" strike="noStrike">
                <a:solidFill>
                  <a:schemeClr val="dk1"/>
                </a:solidFill>
                <a:latin typeface="Arial"/>
                <a:ea typeface="Arial"/>
                <a:cs typeface="Arial"/>
                <a:sym typeface="Arial"/>
              </a:defRPr>
            </a:lvl8pPr>
            <a:lvl9pPr indent="0" lvl="8" mar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i Nội dung" type="twoObj">
  <p:cSld name="TWO_OBJECTS">
    <p:spTree>
      <p:nvGrpSpPr>
        <p:cNvPr id="55" name="Shape 55"/>
        <p:cNvGrpSpPr/>
        <p:nvPr/>
      </p:nvGrpSpPr>
      <p:grpSpPr>
        <a:xfrm>
          <a:off x="0" y="0"/>
          <a:ext cx="0" cy="0"/>
          <a:chOff x="0" y="0"/>
          <a:chExt cx="0" cy="0"/>
        </a:xfrm>
      </p:grpSpPr>
      <p:sp>
        <p:nvSpPr>
          <p:cNvPr id="56" name="Google Shape;56;p36"/>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6"/>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58" name="Google Shape;58;p36"/>
          <p:cNvSpPr txBox="1"/>
          <p:nvPr>
            <p:ph idx="2" type="body"/>
          </p:nvPr>
        </p:nvSpPr>
        <p:spPr>
          <a:xfrm>
            <a:off x="6415368" y="2194560"/>
            <a:ext cx="4493424" cy="3986784"/>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500"/>
              </a:spcBef>
              <a:spcAft>
                <a:spcPts val="0"/>
              </a:spcAft>
              <a:buClr>
                <a:schemeClr val="dk1"/>
              </a:buClr>
              <a:buSzPts val="2200"/>
              <a:buChar char="▪"/>
              <a:defRPr>
                <a:latin typeface="Arial"/>
                <a:ea typeface="Arial"/>
                <a:cs typeface="Arial"/>
                <a:sym typeface="Arial"/>
              </a:defRPr>
            </a:lvl1pPr>
            <a:lvl2pPr indent="-355600" lvl="1" marL="914400" algn="l">
              <a:lnSpc>
                <a:spcPct val="100000"/>
              </a:lnSpc>
              <a:spcBef>
                <a:spcPts val="300"/>
              </a:spcBef>
              <a:spcAft>
                <a:spcPts val="0"/>
              </a:spcAft>
              <a:buClr>
                <a:schemeClr val="dk1"/>
              </a:buClr>
              <a:buSzPts val="2000"/>
              <a:buChar char="▪"/>
              <a:defRPr>
                <a:latin typeface="Arial"/>
                <a:ea typeface="Arial"/>
                <a:cs typeface="Arial"/>
                <a:sym typeface="Arial"/>
              </a:defRPr>
            </a:lvl2pPr>
            <a:lvl3pPr indent="-342900" lvl="2" marL="1371600" algn="l">
              <a:lnSpc>
                <a:spcPct val="100000"/>
              </a:lnSpc>
              <a:spcBef>
                <a:spcPts val="300"/>
              </a:spcBef>
              <a:spcAft>
                <a:spcPts val="0"/>
              </a:spcAft>
              <a:buClr>
                <a:schemeClr val="dk1"/>
              </a:buClr>
              <a:buSzPts val="1800"/>
              <a:buChar char="▪"/>
              <a:defRPr>
                <a:latin typeface="Arial"/>
                <a:ea typeface="Arial"/>
                <a:cs typeface="Arial"/>
                <a:sym typeface="Arial"/>
              </a:defRPr>
            </a:lvl3pPr>
            <a:lvl4pPr indent="-330200" lvl="3" marL="1828800" algn="l">
              <a:lnSpc>
                <a:spcPct val="100000"/>
              </a:lnSpc>
              <a:spcBef>
                <a:spcPts val="0"/>
              </a:spcBef>
              <a:spcAft>
                <a:spcPts val="0"/>
              </a:spcAft>
              <a:buClr>
                <a:schemeClr val="dk1"/>
              </a:buClr>
              <a:buSzPts val="1600"/>
              <a:buChar char="▪"/>
              <a:defRPr>
                <a:latin typeface="Arial"/>
                <a:ea typeface="Arial"/>
                <a:cs typeface="Arial"/>
                <a:sym typeface="Arial"/>
              </a:defRPr>
            </a:lvl4pPr>
            <a:lvl5pPr indent="-330200" lvl="4" marL="2286000" algn="l">
              <a:lnSpc>
                <a:spcPct val="100000"/>
              </a:lnSpc>
              <a:spcBef>
                <a:spcPts val="0"/>
              </a:spcBef>
              <a:spcAft>
                <a:spcPts val="0"/>
              </a:spcAft>
              <a:buClr>
                <a:schemeClr val="dk1"/>
              </a:buClr>
              <a:buSzPts val="1600"/>
              <a:buChar char="▪"/>
              <a:defRPr>
                <a:latin typeface="Arial"/>
                <a:ea typeface="Arial"/>
                <a:cs typeface="Arial"/>
                <a:sym typeface="Arial"/>
              </a:defRPr>
            </a:lvl5pPr>
            <a:lvl6pPr indent="-342900" lvl="5" marL="2743200" algn="l">
              <a:lnSpc>
                <a:spcPct val="100000"/>
              </a:lnSpc>
              <a:spcBef>
                <a:spcPts val="0"/>
              </a:spcBef>
              <a:spcAft>
                <a:spcPts val="0"/>
              </a:spcAft>
              <a:buClr>
                <a:schemeClr val="dk1"/>
              </a:buClr>
              <a:buSzPts val="1800"/>
              <a:buChar char="▪"/>
              <a:defRPr/>
            </a:lvl6pPr>
            <a:lvl7pPr indent="-342900" lvl="6" marL="3200400" algn="l">
              <a:lnSpc>
                <a:spcPct val="100000"/>
              </a:lnSpc>
              <a:spcBef>
                <a:spcPts val="0"/>
              </a:spcBef>
              <a:spcAft>
                <a:spcPts val="0"/>
              </a:spcAft>
              <a:buClr>
                <a:schemeClr val="dk1"/>
              </a:buClr>
              <a:buSzPts val="1800"/>
              <a:buChar char="▪"/>
              <a:defRPr/>
            </a:lvl7pPr>
            <a:lvl8pPr indent="-342900" lvl="7" marL="3657600" algn="l">
              <a:lnSpc>
                <a:spcPct val="100000"/>
              </a:lnSpc>
              <a:spcBef>
                <a:spcPts val="0"/>
              </a:spcBef>
              <a:spcAft>
                <a:spcPts val="0"/>
              </a:spcAft>
              <a:buClr>
                <a:schemeClr val="dk1"/>
              </a:buClr>
              <a:buSzPts val="1800"/>
              <a:buChar char="▪"/>
              <a:defRPr/>
            </a:lvl8pPr>
            <a:lvl9pPr indent="-342900" lvl="8" marL="4114800" algn="l">
              <a:lnSpc>
                <a:spcPct val="100000"/>
              </a:lnSpc>
              <a:spcBef>
                <a:spcPts val="0"/>
              </a:spcBef>
              <a:spcAft>
                <a:spcPts val="0"/>
              </a:spcAft>
              <a:buClr>
                <a:schemeClr val="dk1"/>
              </a:buClr>
              <a:buSzPts val="1800"/>
              <a:buChar char="▪"/>
              <a:defRPr/>
            </a:lvl9pPr>
          </a:lstStyle>
          <a:p/>
        </p:txBody>
      </p:sp>
      <p:sp>
        <p:nvSpPr>
          <p:cNvPr id="59" name="Google Shape;59;p36"/>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1"/>
                </a:solidFill>
                <a:latin typeface="Arial"/>
                <a:ea typeface="Arial"/>
                <a:cs typeface="Arial"/>
                <a:sym typeface="Arial"/>
              </a:defRPr>
            </a:lvl1pPr>
            <a:lvl2pPr indent="0" lvl="1" marL="0" algn="r">
              <a:spcBef>
                <a:spcPts val="0"/>
              </a:spcBef>
              <a:buNone/>
              <a:defRPr b="0" i="0" sz="1200" u="none" cap="none" strike="noStrike">
                <a:solidFill>
                  <a:schemeClr val="dk1"/>
                </a:solidFill>
                <a:latin typeface="Arial"/>
                <a:ea typeface="Arial"/>
                <a:cs typeface="Arial"/>
                <a:sym typeface="Arial"/>
              </a:defRPr>
            </a:lvl2pPr>
            <a:lvl3pPr indent="0" lvl="2" marL="0" algn="r">
              <a:spcBef>
                <a:spcPts val="0"/>
              </a:spcBef>
              <a:buNone/>
              <a:defRPr b="0" i="0" sz="1200" u="none" cap="none" strike="noStrike">
                <a:solidFill>
                  <a:schemeClr val="dk1"/>
                </a:solidFill>
                <a:latin typeface="Arial"/>
                <a:ea typeface="Arial"/>
                <a:cs typeface="Arial"/>
                <a:sym typeface="Arial"/>
              </a:defRPr>
            </a:lvl3pPr>
            <a:lvl4pPr indent="0" lvl="3" marL="0" algn="r">
              <a:spcBef>
                <a:spcPts val="0"/>
              </a:spcBef>
              <a:buNone/>
              <a:defRPr b="0" i="0" sz="1200" u="none" cap="none" strike="noStrike">
                <a:solidFill>
                  <a:schemeClr val="dk1"/>
                </a:solidFill>
                <a:latin typeface="Arial"/>
                <a:ea typeface="Arial"/>
                <a:cs typeface="Arial"/>
                <a:sym typeface="Arial"/>
              </a:defRPr>
            </a:lvl4pPr>
            <a:lvl5pPr indent="0" lvl="4" marL="0" algn="r">
              <a:spcBef>
                <a:spcPts val="0"/>
              </a:spcBef>
              <a:buNone/>
              <a:defRPr b="0" i="0" sz="1200" u="none" cap="none" strike="noStrike">
                <a:solidFill>
                  <a:schemeClr val="dk1"/>
                </a:solidFill>
                <a:latin typeface="Arial"/>
                <a:ea typeface="Arial"/>
                <a:cs typeface="Arial"/>
                <a:sym typeface="Arial"/>
              </a:defRPr>
            </a:lvl5pPr>
            <a:lvl6pPr indent="0" lvl="5" marL="0" algn="r">
              <a:spcBef>
                <a:spcPts val="0"/>
              </a:spcBef>
              <a:buNone/>
              <a:defRPr b="0" i="0" sz="1200" u="none" cap="none" strike="noStrike">
                <a:solidFill>
                  <a:schemeClr val="dk1"/>
                </a:solidFill>
                <a:latin typeface="Arial"/>
                <a:ea typeface="Arial"/>
                <a:cs typeface="Arial"/>
                <a:sym typeface="Arial"/>
              </a:defRPr>
            </a:lvl6pPr>
            <a:lvl7pPr indent="0" lvl="6" marL="0" algn="r">
              <a:spcBef>
                <a:spcPts val="0"/>
              </a:spcBef>
              <a:buNone/>
              <a:defRPr b="0" i="0" sz="1200" u="none" cap="none" strike="noStrike">
                <a:solidFill>
                  <a:schemeClr val="dk1"/>
                </a:solidFill>
                <a:latin typeface="Arial"/>
                <a:ea typeface="Arial"/>
                <a:cs typeface="Arial"/>
                <a:sym typeface="Arial"/>
              </a:defRPr>
            </a:lvl7pPr>
            <a:lvl8pPr indent="0" lvl="7" marL="0" algn="r">
              <a:spcBef>
                <a:spcPts val="0"/>
              </a:spcBef>
              <a:buNone/>
              <a:defRPr b="0" i="0" sz="1200" u="none" cap="none" strike="noStrike">
                <a:solidFill>
                  <a:schemeClr val="dk1"/>
                </a:solidFill>
                <a:latin typeface="Arial"/>
                <a:ea typeface="Arial"/>
                <a:cs typeface="Arial"/>
                <a:sym typeface="Arial"/>
              </a:defRPr>
            </a:lvl8pPr>
            <a:lvl9pPr indent="0" lvl="8" mar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ỉ Tiêu đề" type="titleOnly">
  <p:cSld name="TITLE_ONLY">
    <p:spTree>
      <p:nvGrpSpPr>
        <p:cNvPr id="62" name="Shape 62"/>
        <p:cNvGrpSpPr/>
        <p:nvPr/>
      </p:nvGrpSpPr>
      <p:grpSpPr>
        <a:xfrm>
          <a:off x="0" y="0"/>
          <a:ext cx="0" cy="0"/>
          <a:chOff x="0" y="0"/>
          <a:chExt cx="0" cy="0"/>
        </a:xfrm>
      </p:grpSpPr>
      <p:sp>
        <p:nvSpPr>
          <p:cNvPr id="63" name="Google Shape;63;p37"/>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7"/>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7"/>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ống" showMasterSp="0" type="blank">
  <p:cSld name="BLANK">
    <p:spTree>
      <p:nvGrpSpPr>
        <p:cNvPr id="67" name="Shape 67"/>
        <p:cNvGrpSpPr/>
        <p:nvPr/>
      </p:nvGrpSpPr>
      <p:grpSpPr>
        <a:xfrm>
          <a:off x="0" y="0"/>
          <a:ext cx="0" cy="0"/>
          <a:chOff x="0" y="0"/>
          <a:chExt cx="0" cy="0"/>
        </a:xfrm>
      </p:grpSpPr>
      <p:sp>
        <p:nvSpPr>
          <p:cNvPr id="68" name="Google Shape;68;p38"/>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8"/>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Ảnh có Chú thích" type="picTx">
  <p:cSld name="PICTURE_WITH_CAPTION_TEXT">
    <p:spTree>
      <p:nvGrpSpPr>
        <p:cNvPr id="71" name="Shape 71"/>
        <p:cNvGrpSpPr/>
        <p:nvPr/>
      </p:nvGrpSpPr>
      <p:grpSpPr>
        <a:xfrm>
          <a:off x="0" y="0"/>
          <a:ext cx="0" cy="0"/>
          <a:chOff x="0" y="0"/>
          <a:chExt cx="0" cy="0"/>
        </a:xfrm>
      </p:grpSpPr>
      <p:sp>
        <p:nvSpPr>
          <p:cNvPr id="72" name="Google Shape;72;p39"/>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algn="l">
              <a:lnSpc>
                <a:spcPct val="95000"/>
              </a:lnSpc>
              <a:spcBef>
                <a:spcPts val="0"/>
              </a:spcBef>
              <a:spcAft>
                <a:spcPts val="0"/>
              </a:spcAft>
              <a:buClr>
                <a:schemeClr val="lt1"/>
              </a:buClr>
              <a:buSzPts val="3000"/>
              <a:buFont typeface="Arial"/>
              <a:buNone/>
              <a:defRPr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9"/>
          <p:cNvSpPr txBox="1"/>
          <p:nvPr>
            <p:ph idx="1" type="body"/>
          </p:nvPr>
        </p:nvSpPr>
        <p:spPr>
          <a:xfrm>
            <a:off x="1291819" y="2465293"/>
            <a:ext cx="3834874" cy="371166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500"/>
              </a:spcBef>
              <a:spcAft>
                <a:spcPts val="0"/>
              </a:spcAft>
              <a:buClr>
                <a:schemeClr val="dk1"/>
              </a:buClr>
              <a:buSzPts val="2200"/>
              <a:buNone/>
              <a:defRPr sz="2200">
                <a:latin typeface="Arial"/>
                <a:ea typeface="Arial"/>
                <a:cs typeface="Arial"/>
                <a:sym typeface="Arial"/>
              </a:defRPr>
            </a:lvl1pPr>
            <a:lvl2pPr indent="-228600" lvl="1" marL="914400" algn="l">
              <a:lnSpc>
                <a:spcPct val="100000"/>
              </a:lnSpc>
              <a:spcBef>
                <a:spcPts val="300"/>
              </a:spcBef>
              <a:spcAft>
                <a:spcPts val="0"/>
              </a:spcAft>
              <a:buClr>
                <a:schemeClr val="dk1"/>
              </a:buClr>
              <a:buSzPts val="1400"/>
              <a:buNone/>
              <a:defRPr sz="1400"/>
            </a:lvl2pPr>
            <a:lvl3pPr indent="-228600" lvl="2" marL="1371600" algn="l">
              <a:lnSpc>
                <a:spcPct val="100000"/>
              </a:lnSpc>
              <a:spcBef>
                <a:spcPts val="300"/>
              </a:spcBef>
              <a:spcAft>
                <a:spcPts val="0"/>
              </a:spcAft>
              <a:buClr>
                <a:schemeClr val="dk1"/>
              </a:buClr>
              <a:buSzPts val="1200"/>
              <a:buNone/>
              <a:defRPr sz="1200"/>
            </a:lvl3pPr>
            <a:lvl4pPr indent="-228600" lvl="3" marL="1828800" algn="l">
              <a:lnSpc>
                <a:spcPct val="100000"/>
              </a:lnSpc>
              <a:spcBef>
                <a:spcPts val="0"/>
              </a:spcBef>
              <a:spcAft>
                <a:spcPts val="0"/>
              </a:spcAft>
              <a:buClr>
                <a:schemeClr val="dk1"/>
              </a:buClr>
              <a:buSzPts val="1000"/>
              <a:buNone/>
              <a:defRPr sz="1000"/>
            </a:lvl4pPr>
            <a:lvl5pPr indent="-228600" lvl="4" marL="2286000" algn="l">
              <a:lnSpc>
                <a:spcPct val="100000"/>
              </a:lnSpc>
              <a:spcBef>
                <a:spcPts val="0"/>
              </a:spcBef>
              <a:spcAft>
                <a:spcPts val="0"/>
              </a:spcAft>
              <a:buClr>
                <a:schemeClr val="dk1"/>
              </a:buClr>
              <a:buSzPts val="1000"/>
              <a:buNone/>
              <a:defRPr sz="1000"/>
            </a:lvl5pPr>
            <a:lvl6pPr indent="-228600" lvl="5" marL="2743200" algn="l">
              <a:lnSpc>
                <a:spcPct val="100000"/>
              </a:lnSpc>
              <a:spcBef>
                <a:spcPts val="0"/>
              </a:spcBef>
              <a:spcAft>
                <a:spcPts val="0"/>
              </a:spcAft>
              <a:buClr>
                <a:schemeClr val="dk1"/>
              </a:buClr>
              <a:buSzPts val="1000"/>
              <a:buNone/>
              <a:defRPr sz="1000"/>
            </a:lvl6pPr>
            <a:lvl7pPr indent="-228600" lvl="6" marL="3200400" algn="l">
              <a:lnSpc>
                <a:spcPct val="100000"/>
              </a:lnSpc>
              <a:spcBef>
                <a:spcPts val="0"/>
              </a:spcBef>
              <a:spcAft>
                <a:spcPts val="0"/>
              </a:spcAft>
              <a:buClr>
                <a:schemeClr val="dk1"/>
              </a:buClr>
              <a:buSzPts val="1000"/>
              <a:buNone/>
              <a:defRPr sz="1000"/>
            </a:lvl7pPr>
            <a:lvl8pPr indent="-228600" lvl="7" marL="3657600" algn="l">
              <a:lnSpc>
                <a:spcPct val="100000"/>
              </a:lnSpc>
              <a:spcBef>
                <a:spcPts val="0"/>
              </a:spcBef>
              <a:spcAft>
                <a:spcPts val="0"/>
              </a:spcAft>
              <a:buClr>
                <a:schemeClr val="dk1"/>
              </a:buClr>
              <a:buSzPts val="1000"/>
              <a:buNone/>
              <a:defRPr sz="1000"/>
            </a:lvl8pPr>
            <a:lvl9pPr indent="-228600" lvl="8" marL="4114800" algn="l">
              <a:lnSpc>
                <a:spcPct val="100000"/>
              </a:lnSpc>
              <a:spcBef>
                <a:spcPts val="0"/>
              </a:spcBef>
              <a:spcAft>
                <a:spcPts val="0"/>
              </a:spcAft>
              <a:buClr>
                <a:schemeClr val="dk1"/>
              </a:buClr>
              <a:buSzPts val="1000"/>
              <a:buNone/>
              <a:defRPr sz="1000"/>
            </a:lvl9pPr>
          </a:lstStyle>
          <a:p/>
        </p:txBody>
      </p:sp>
      <p:sp>
        <p:nvSpPr>
          <p:cNvPr descr="Chỗ dành sẵn trống để thêm một hình ảnh. Bấm vào chỗ dành sẵn, rồi chọn hình ảnh mà bạn muốn thêm" id="74" name="Google Shape;74;p39"/>
          <p:cNvSpPr/>
          <p:nvPr>
            <p:ph idx="2" type="pic"/>
          </p:nvPr>
        </p:nvSpPr>
        <p:spPr>
          <a:xfrm>
            <a:off x="5518896" y="1828456"/>
            <a:ext cx="5389895" cy="5029544"/>
          </a:xfrm>
          <a:prstGeom prst="rect">
            <a:avLst/>
          </a:prstGeom>
          <a:noFill/>
          <a:ln>
            <a:noFill/>
          </a:ln>
        </p:spPr>
        <p:txBody>
          <a:bodyPr anchorCtr="0" anchor="t" bIns="45700" lIns="91425" spcFirstLastPara="1" rIns="91425" wrap="square" tIns="1371600">
            <a:normAutofit/>
          </a:bodyPr>
          <a:lstStyle>
            <a:lvl1pPr lvl="0" marR="0" rtl="0" algn="ctr">
              <a:lnSpc>
                <a:spcPct val="100000"/>
              </a:lnSpc>
              <a:spcBef>
                <a:spcPts val="150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1pPr>
            <a:lvl2pPr lvl="1" marR="0" rtl="0" algn="l">
              <a:lnSpc>
                <a:spcPct val="100000"/>
              </a:lnSpc>
              <a:spcBef>
                <a:spcPts val="300"/>
              </a:spcBef>
              <a:spcAft>
                <a:spcPts val="0"/>
              </a:spcAft>
              <a:buClr>
                <a:schemeClr val="dk1"/>
              </a:buClr>
              <a:buSzPts val="280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300"/>
              </a:spcBef>
              <a:spcAft>
                <a:spcPts val="0"/>
              </a:spcAft>
              <a:buClr>
                <a:schemeClr val="dk1"/>
              </a:buClr>
              <a:buSzPts val="240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5" name="Google Shape;75;p39"/>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9"/>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9"/>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0"/>
          <p:cNvSpPr/>
          <p:nvPr/>
        </p:nvSpPr>
        <p:spPr>
          <a:xfrm>
            <a:off x="0" y="347472"/>
            <a:ext cx="12188952" cy="1188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 name="Google Shape;11;p30"/>
          <p:cNvPicPr preferRelativeResize="0"/>
          <p:nvPr/>
        </p:nvPicPr>
        <p:blipFill rotWithShape="1">
          <a:blip r:embed="rId1">
            <a:alphaModFix/>
          </a:blip>
          <a:srcRect b="0" l="0" r="0" t="0"/>
          <a:stretch/>
        </p:blipFill>
        <p:spPr>
          <a:xfrm>
            <a:off x="0" y="457200"/>
            <a:ext cx="12188952" cy="1371257"/>
          </a:xfrm>
          <a:prstGeom prst="rect">
            <a:avLst/>
          </a:prstGeom>
          <a:noFill/>
          <a:ln>
            <a:noFill/>
          </a:ln>
        </p:spPr>
      </p:pic>
      <p:sp>
        <p:nvSpPr>
          <p:cNvPr id="12" name="Google Shape;12;p30"/>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lvl1pPr lvl="0" marR="0" rtl="0" algn="l">
              <a:lnSpc>
                <a:spcPct val="9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0"/>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00000"/>
              </a:lnSpc>
              <a:spcBef>
                <a:spcPts val="1500"/>
              </a:spcBef>
              <a:spcAft>
                <a:spcPts val="0"/>
              </a:spcAft>
              <a:buClr>
                <a:schemeClr val="dk1"/>
              </a:buClr>
              <a:buSzPts val="2200"/>
              <a:buFont typeface="Noto Sans Symbols"/>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3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4" name="Google Shape;14;p30"/>
          <p:cNvSpPr txBox="1"/>
          <p:nvPr>
            <p:ph idx="10" type="dt"/>
          </p:nvPr>
        </p:nvSpPr>
        <p:spPr>
          <a:xfrm>
            <a:off x="1280160" y="6356350"/>
            <a:ext cx="197194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30"/>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30"/>
          <p:cNvSpPr txBox="1"/>
          <p:nvPr>
            <p:ph idx="12" type="sldNum"/>
          </p:nvPr>
        </p:nvSpPr>
        <p:spPr>
          <a:xfrm>
            <a:off x="8939894" y="6356350"/>
            <a:ext cx="196889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0" marR="0" rtl="0" algn="r">
              <a:spcBef>
                <a:spcPts val="0"/>
              </a:spcBef>
              <a:buNone/>
              <a:defRPr b="0" i="0" sz="1200" u="none" cap="none" strike="noStrike">
                <a:solidFill>
                  <a:schemeClr val="dk1"/>
                </a:solidFill>
                <a:latin typeface="Arial"/>
                <a:ea typeface="Arial"/>
                <a:cs typeface="Arial"/>
                <a:sym typeface="Arial"/>
              </a:defRPr>
            </a:lvl2pPr>
            <a:lvl3pPr indent="0" lvl="2" marL="0" marR="0" rtl="0" algn="r">
              <a:spcBef>
                <a:spcPts val="0"/>
              </a:spcBef>
              <a:buNone/>
              <a:defRPr b="0" i="0" sz="1200" u="none" cap="none" strike="noStrike">
                <a:solidFill>
                  <a:schemeClr val="dk1"/>
                </a:solidFill>
                <a:latin typeface="Arial"/>
                <a:ea typeface="Arial"/>
                <a:cs typeface="Arial"/>
                <a:sym typeface="Arial"/>
              </a:defRPr>
            </a:lvl3pPr>
            <a:lvl4pPr indent="0" lvl="3" marL="0" marR="0" rtl="0" algn="r">
              <a:spcBef>
                <a:spcPts val="0"/>
              </a:spcBef>
              <a:buNone/>
              <a:defRPr b="0" i="0" sz="1200" u="none" cap="none" strike="noStrike">
                <a:solidFill>
                  <a:schemeClr val="dk1"/>
                </a:solidFill>
                <a:latin typeface="Arial"/>
                <a:ea typeface="Arial"/>
                <a:cs typeface="Arial"/>
                <a:sym typeface="Arial"/>
              </a:defRPr>
            </a:lvl4pPr>
            <a:lvl5pPr indent="0" lvl="4" marL="0" marR="0" rtl="0" algn="r">
              <a:spcBef>
                <a:spcPts val="0"/>
              </a:spcBef>
              <a:buNone/>
              <a:defRPr b="0" i="0" sz="1200" u="none" cap="none" strike="noStrike">
                <a:solidFill>
                  <a:schemeClr val="dk1"/>
                </a:solidFill>
                <a:latin typeface="Arial"/>
                <a:ea typeface="Arial"/>
                <a:cs typeface="Arial"/>
                <a:sym typeface="Arial"/>
              </a:defRPr>
            </a:lvl5pPr>
            <a:lvl6pPr indent="0" lvl="5" marL="0" marR="0" rtl="0" algn="r">
              <a:spcBef>
                <a:spcPts val="0"/>
              </a:spcBef>
              <a:buNone/>
              <a:defRPr b="0" i="0" sz="1200" u="none" cap="none" strike="noStrike">
                <a:solidFill>
                  <a:schemeClr val="dk1"/>
                </a:solidFill>
                <a:latin typeface="Arial"/>
                <a:ea typeface="Arial"/>
                <a:cs typeface="Arial"/>
                <a:sym typeface="Arial"/>
              </a:defRPr>
            </a:lvl6pPr>
            <a:lvl7pPr indent="0" lvl="6" marL="0" marR="0" rtl="0" algn="r">
              <a:spcBef>
                <a:spcPts val="0"/>
              </a:spcBef>
              <a:buNone/>
              <a:defRPr b="0" i="0" sz="1200" u="none" cap="none" strike="noStrike">
                <a:solidFill>
                  <a:schemeClr val="dk1"/>
                </a:solidFill>
                <a:latin typeface="Arial"/>
                <a:ea typeface="Arial"/>
                <a:cs typeface="Arial"/>
                <a:sym typeface="Arial"/>
              </a:defRPr>
            </a:lvl7pPr>
            <a:lvl8pPr indent="0" lvl="7" marL="0" marR="0" rtl="0" algn="r">
              <a:spcBef>
                <a:spcPts val="0"/>
              </a:spcBef>
              <a:buNone/>
              <a:defRPr b="0" i="0" sz="1200" u="none" cap="none" strike="noStrike">
                <a:solidFill>
                  <a:schemeClr val="dk1"/>
                </a:solidFill>
                <a:latin typeface="Arial"/>
                <a:ea typeface="Arial"/>
                <a:cs typeface="Arial"/>
                <a:sym typeface="Arial"/>
              </a:defRPr>
            </a:lvl8pPr>
            <a:lvl9pPr indent="0" lvl="8" marL="0" marR="0" rtl="0" algn="r">
              <a:spcBef>
                <a:spcPts val="0"/>
              </a:spcBef>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
          <p:cNvSpPr txBox="1"/>
          <p:nvPr>
            <p:ph type="title"/>
          </p:nvPr>
        </p:nvSpPr>
        <p:spPr>
          <a:xfrm>
            <a:off x="3838013" y="436328"/>
            <a:ext cx="6597464" cy="366441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7200"/>
              <a:buFont typeface="Times New Roman"/>
              <a:buNone/>
            </a:pPr>
            <a:r>
              <a:rPr lang="vi-VN" sz="7200">
                <a:solidFill>
                  <a:srgbClr val="FF0000"/>
                </a:solidFill>
                <a:latin typeface="Times New Roman"/>
                <a:ea typeface="Times New Roman"/>
                <a:cs typeface="Times New Roman"/>
                <a:sym typeface="Times New Roman"/>
              </a:rPr>
              <a:t>KHÓA LUẬN TỐT NGHIỆP</a:t>
            </a:r>
            <a:endParaRPr sz="7200">
              <a:solidFill>
                <a:srgbClr val="FF0000"/>
              </a:solidFill>
              <a:latin typeface="Times New Roman"/>
              <a:ea typeface="Times New Roman"/>
              <a:cs typeface="Times New Roman"/>
              <a:sym typeface="Times New Roman"/>
            </a:endParaRPr>
          </a:p>
        </p:txBody>
      </p:sp>
      <p:sp>
        <p:nvSpPr>
          <p:cNvPr id="97" name="Google Shape;97;p1"/>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pic>
        <p:nvPicPr>
          <p:cNvPr id="98" name="Google Shape;98;p1"/>
          <p:cNvPicPr preferRelativeResize="0"/>
          <p:nvPr/>
        </p:nvPicPr>
        <p:blipFill rotWithShape="1">
          <a:blip r:embed="rId3">
            <a:alphaModFix/>
          </a:blip>
          <a:srcRect b="0" l="0" r="0" t="0"/>
          <a:stretch/>
        </p:blipFill>
        <p:spPr>
          <a:xfrm>
            <a:off x="3604125" y="54235"/>
            <a:ext cx="7065239" cy="1614524"/>
          </a:xfrm>
          <a:prstGeom prst="rect">
            <a:avLst/>
          </a:prstGeom>
          <a:noFill/>
          <a:ln>
            <a:noFill/>
          </a:ln>
        </p:spPr>
      </p:pic>
      <p:sp>
        <p:nvSpPr>
          <p:cNvPr id="99" name="Google Shape;99;p1"/>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0"/>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Cấu trúc</a:t>
            </a:r>
            <a:endParaRPr/>
          </a:p>
        </p:txBody>
      </p:sp>
      <p:sp>
        <p:nvSpPr>
          <p:cNvPr id="181" name="Google Shape;181;p10"/>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182" name="Google Shape;182;p10"/>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1"/>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Cấu trúc</a:t>
            </a:r>
            <a:endParaRPr/>
          </a:p>
        </p:txBody>
      </p:sp>
      <p:sp>
        <p:nvSpPr>
          <p:cNvPr id="188" name="Google Shape;188;p11"/>
          <p:cNvSpPr txBox="1"/>
          <p:nvPr>
            <p:ph idx="1" type="body"/>
          </p:nvPr>
        </p:nvSpPr>
        <p:spPr>
          <a:xfrm>
            <a:off x="1291818" y="2465294"/>
            <a:ext cx="3834874" cy="371166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t/>
            </a:r>
            <a:endParaRPr/>
          </a:p>
        </p:txBody>
      </p:sp>
      <p:sp>
        <p:nvSpPr>
          <p:cNvPr id="189" name="Google Shape;189;p11"/>
          <p:cNvSpPr txBox="1"/>
          <p:nvPr>
            <p:ph idx="2" type="body"/>
          </p:nvPr>
        </p:nvSpPr>
        <p:spPr>
          <a:xfrm>
            <a:off x="5518897" y="2465294"/>
            <a:ext cx="5174504" cy="3711669"/>
          </a:xfrm>
          <a:prstGeom prst="rect">
            <a:avLst/>
          </a:prstGeom>
          <a:noFill/>
          <a:ln>
            <a:noFill/>
          </a:ln>
        </p:spPr>
        <p:txBody>
          <a:bodyPr anchorCtr="0" anchor="t" bIns="45700" lIns="91425" spcFirstLastPara="1" rIns="91425" wrap="square" tIns="45700">
            <a:normAutofit/>
          </a:bodyPr>
          <a:lstStyle/>
          <a:p>
            <a:pPr indent="-88900" lvl="0" marL="228600" rtl="0" algn="l">
              <a:lnSpc>
                <a:spcPct val="100000"/>
              </a:lnSpc>
              <a:spcBef>
                <a:spcPts val="0"/>
              </a:spcBef>
              <a:spcAft>
                <a:spcPts val="0"/>
              </a:spcAft>
              <a:buClr>
                <a:schemeClr val="dk1"/>
              </a:buClr>
              <a:buSzPts val="2200"/>
              <a:buNone/>
            </a:pPr>
            <a:r>
              <a:t/>
            </a:r>
            <a:endParaRPr/>
          </a:p>
        </p:txBody>
      </p:sp>
      <p:sp>
        <p:nvSpPr>
          <p:cNvPr id="190" name="Google Shape;190;p11"/>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12"/>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AttnGAN</a:t>
            </a:r>
            <a:endParaRPr/>
          </a:p>
        </p:txBody>
      </p:sp>
      <p:sp>
        <p:nvSpPr>
          <p:cNvPr id="197" name="Google Shape;197;p1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198" name="Google Shape;198;p12"/>
          <p:cNvPicPr preferRelativeResize="0"/>
          <p:nvPr>
            <p:ph idx="1" type="body"/>
          </p:nvPr>
        </p:nvPicPr>
        <p:blipFill rotWithShape="1">
          <a:blip r:embed="rId3">
            <a:alphaModFix/>
          </a:blip>
          <a:srcRect b="0" l="0" r="0" t="0"/>
          <a:stretch/>
        </p:blipFill>
        <p:spPr>
          <a:xfrm>
            <a:off x="1279525" y="2203975"/>
            <a:ext cx="9629775" cy="3959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StackGAN-v1</a:t>
            </a:r>
            <a:endParaRPr/>
          </a:p>
        </p:txBody>
      </p:sp>
      <p:sp>
        <p:nvSpPr>
          <p:cNvPr id="205" name="Google Shape;205;p13"/>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206" name="Google Shape;206;p13"/>
          <p:cNvPicPr preferRelativeResize="0"/>
          <p:nvPr>
            <p:ph idx="1" type="body"/>
          </p:nvPr>
        </p:nvPicPr>
        <p:blipFill rotWithShape="1">
          <a:blip r:embed="rId3">
            <a:alphaModFix/>
          </a:blip>
          <a:srcRect b="0" l="0" r="0" t="0"/>
          <a:stretch/>
        </p:blipFill>
        <p:spPr>
          <a:xfrm>
            <a:off x="1664873" y="2190750"/>
            <a:ext cx="8859078" cy="39862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StackGAN-v2</a:t>
            </a:r>
            <a:endParaRPr/>
          </a:p>
        </p:txBody>
      </p:sp>
      <p:sp>
        <p:nvSpPr>
          <p:cNvPr id="213" name="Google Shape;213;p14"/>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214" name="Google Shape;214;p14"/>
          <p:cNvPicPr preferRelativeResize="0"/>
          <p:nvPr>
            <p:ph idx="1" type="body"/>
          </p:nvPr>
        </p:nvPicPr>
        <p:blipFill rotWithShape="1">
          <a:blip r:embed="rId3">
            <a:alphaModFix/>
          </a:blip>
          <a:srcRect b="0" l="0" r="0" t="0"/>
          <a:stretch/>
        </p:blipFill>
        <p:spPr>
          <a:xfrm>
            <a:off x="1279525" y="2363829"/>
            <a:ext cx="9629775" cy="36400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5"/>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Dữ liệu</a:t>
            </a:r>
            <a:endParaRPr/>
          </a:p>
        </p:txBody>
      </p:sp>
      <p:sp>
        <p:nvSpPr>
          <p:cNvPr id="220" name="Google Shape;220;p15"/>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221" name="Google Shape;221;p15"/>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6"/>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FashionGen-Dataset</a:t>
            </a:r>
            <a:endParaRPr/>
          </a:p>
        </p:txBody>
      </p:sp>
      <p:sp>
        <p:nvSpPr>
          <p:cNvPr id="227" name="Google Shape;227;p16"/>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228" name="Google Shape;228;p16"/>
          <p:cNvPicPr preferRelativeResize="0"/>
          <p:nvPr>
            <p:ph idx="1" type="body"/>
          </p:nvPr>
        </p:nvPicPr>
        <p:blipFill rotWithShape="1">
          <a:blip r:embed="rId3">
            <a:alphaModFix/>
          </a:blip>
          <a:srcRect b="0" l="0" r="0" t="0"/>
          <a:stretch/>
        </p:blipFill>
        <p:spPr>
          <a:xfrm>
            <a:off x="1800519" y="3140558"/>
            <a:ext cx="8031638" cy="3215792"/>
          </a:xfrm>
          <a:prstGeom prst="rect">
            <a:avLst/>
          </a:prstGeom>
          <a:noFill/>
          <a:ln>
            <a:noFill/>
          </a:ln>
        </p:spPr>
      </p:pic>
      <p:sp>
        <p:nvSpPr>
          <p:cNvPr id="229" name="Google Shape;229;p16"/>
          <p:cNvSpPr txBox="1"/>
          <p:nvPr/>
        </p:nvSpPr>
        <p:spPr>
          <a:xfrm>
            <a:off x="1611984" y="1970202"/>
            <a:ext cx="929680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vi-VN" sz="1800" u="none" cap="none" strike="noStrike">
                <a:solidFill>
                  <a:schemeClr val="dk1"/>
                </a:solidFill>
                <a:latin typeface="Times New Roman"/>
                <a:ea typeface="Times New Roman"/>
                <a:cs typeface="Times New Roman"/>
                <a:sym typeface="Times New Roman"/>
              </a:rPr>
              <a:t>260.490 ảnh train, 32.258 hình ảnh độ phân giải 256 * 256 và 1360 * 1360 pixels.</a:t>
            </a:r>
            <a:endParaRPr/>
          </a:p>
          <a:p>
            <a:pPr indent="-285750" lvl="0" marL="285750" marR="0" rtl="0" algn="l">
              <a:spcBef>
                <a:spcPts val="0"/>
              </a:spcBef>
              <a:spcAft>
                <a:spcPts val="0"/>
              </a:spcAft>
              <a:buClr>
                <a:schemeClr val="dk1"/>
              </a:buClr>
              <a:buSzPts val="1800"/>
              <a:buFont typeface="Arial"/>
              <a:buChar char="•"/>
            </a:pPr>
            <a:r>
              <a:rPr b="0" i="0" lang="vi-VN" sz="1800" u="none" cap="none" strike="noStrike">
                <a:solidFill>
                  <a:schemeClr val="dk1"/>
                </a:solidFill>
                <a:latin typeface="Times New Roman"/>
                <a:ea typeface="Times New Roman"/>
                <a:cs typeface="Times New Roman"/>
                <a:sym typeface="Times New Roman"/>
              </a:rPr>
              <a:t>Tất cả các mặt hàng thời trang được chụp từ 1 đến 6 góc độ khác nhau.</a:t>
            </a:r>
            <a:endParaRPr b="0" i="0" sz="1800" u="none" cap="none" strike="noStrike">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1800"/>
              <a:buFont typeface="Arial"/>
              <a:buChar char="•"/>
            </a:pPr>
            <a:r>
              <a:rPr b="0" i="0" lang="vi-VN" sz="1800" u="none" cap="none" strike="noStrike">
                <a:solidFill>
                  <a:schemeClr val="dk1"/>
                </a:solidFill>
                <a:latin typeface="Times New Roman"/>
                <a:ea typeface="Times New Roman"/>
                <a:cs typeface="Times New Roman"/>
                <a:sym typeface="Times New Roman"/>
              </a:rPr>
              <a:t>Mỗi mục thời trang được ghép nối với các chú thích mô tả chiều dài đoạn có nguồn gốc từ các chuyên gia (nhà thiết kế chuyên nghiệp).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Đánh giá</a:t>
            </a:r>
            <a:endParaRPr/>
          </a:p>
        </p:txBody>
      </p:sp>
      <p:pic>
        <p:nvPicPr>
          <p:cNvPr id="235" name="Google Shape;235;p17"/>
          <p:cNvPicPr preferRelativeResize="0"/>
          <p:nvPr>
            <p:ph idx="1" type="body"/>
          </p:nvPr>
        </p:nvPicPr>
        <p:blipFill rotWithShape="1">
          <a:blip r:embed="rId3">
            <a:alphaModFix/>
          </a:blip>
          <a:srcRect b="0" l="0" r="0" t="0"/>
          <a:stretch/>
        </p:blipFill>
        <p:spPr>
          <a:xfrm>
            <a:off x="1989137" y="2845594"/>
            <a:ext cx="8210550" cy="2676525"/>
          </a:xfrm>
          <a:prstGeom prst="rect">
            <a:avLst/>
          </a:prstGeom>
          <a:noFill/>
          <a:ln>
            <a:noFill/>
          </a:ln>
        </p:spPr>
      </p:pic>
      <p:sp>
        <p:nvSpPr>
          <p:cNvPr id="236" name="Google Shape;236;p17"/>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8"/>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t/>
            </a:r>
            <a:endParaRPr/>
          </a:p>
        </p:txBody>
      </p:sp>
      <p:sp>
        <p:nvSpPr>
          <p:cNvPr id="242" name="Google Shape;242;p18"/>
          <p:cNvSpPr txBox="1"/>
          <p:nvPr>
            <p:ph idx="1" type="body"/>
          </p:nvPr>
        </p:nvSpPr>
        <p:spPr>
          <a:xfrm>
            <a:off x="1280160" y="1828456"/>
            <a:ext cx="4489704" cy="83069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243" name="Google Shape;243;p18"/>
          <p:cNvSpPr txBox="1"/>
          <p:nvPr>
            <p:ph idx="3" type="body"/>
          </p:nvPr>
        </p:nvSpPr>
        <p:spPr>
          <a:xfrm>
            <a:off x="6419088" y="1828456"/>
            <a:ext cx="4489704" cy="830695"/>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vi-VN"/>
              <a:t>Thống kê tập dữ liệu theo tập huấn luyện và kiểm tra.</a:t>
            </a:r>
            <a:endParaRPr/>
          </a:p>
        </p:txBody>
      </p:sp>
      <p:pic>
        <p:nvPicPr>
          <p:cNvPr id="244" name="Google Shape;244;p18"/>
          <p:cNvPicPr preferRelativeResize="0"/>
          <p:nvPr>
            <p:ph idx="4" type="body"/>
          </p:nvPr>
        </p:nvPicPr>
        <p:blipFill rotWithShape="1">
          <a:blip r:embed="rId3">
            <a:alphaModFix/>
          </a:blip>
          <a:srcRect b="0" l="0" r="0" t="0"/>
          <a:stretch/>
        </p:blipFill>
        <p:spPr>
          <a:xfrm>
            <a:off x="6419850" y="2847986"/>
            <a:ext cx="4489450" cy="3224190"/>
          </a:xfrm>
          <a:prstGeom prst="rect">
            <a:avLst/>
          </a:prstGeom>
          <a:noFill/>
          <a:ln>
            <a:noFill/>
          </a:ln>
        </p:spPr>
      </p:pic>
      <p:sp>
        <p:nvSpPr>
          <p:cNvPr id="245" name="Google Shape;245;p18"/>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246" name="Google Shape;246;p18"/>
          <p:cNvPicPr preferRelativeResize="0"/>
          <p:nvPr>
            <p:ph idx="2" type="body"/>
          </p:nvPr>
        </p:nvPicPr>
        <p:blipFill rotWithShape="1">
          <a:blip r:embed="rId4">
            <a:alphaModFix/>
          </a:blip>
          <a:srcRect b="0" l="0" r="0" t="0"/>
          <a:stretch/>
        </p:blipFill>
        <p:spPr>
          <a:xfrm>
            <a:off x="1355583" y="2743200"/>
            <a:ext cx="4338921" cy="3433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KẾT QUẢ NGHIÊN CỨU</a:t>
            </a:r>
            <a:endParaRPr/>
          </a:p>
        </p:txBody>
      </p:sp>
      <p:sp>
        <p:nvSpPr>
          <p:cNvPr id="252" name="Google Shape;252;p19"/>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253" name="Google Shape;253;p19"/>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
          <p:cNvSpPr txBox="1"/>
          <p:nvPr>
            <p:ph type="ctrTitle"/>
          </p:nvPr>
        </p:nvSpPr>
        <p:spPr>
          <a:xfrm>
            <a:off x="2340705" y="1531398"/>
            <a:ext cx="8500062"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vi-VN" sz="5400"/>
              <a:t>BÀI TOÁN PHÁT SINH ẢNH THỜI TRANG TỪ CÂU MÔ TẢ</a:t>
            </a:r>
            <a:endParaRPr sz="5400"/>
          </a:p>
        </p:txBody>
      </p:sp>
      <p:sp>
        <p:nvSpPr>
          <p:cNvPr id="106" name="Google Shape;106;p2"/>
          <p:cNvSpPr txBox="1"/>
          <p:nvPr>
            <p:ph idx="1" type="subTitle"/>
          </p:nvPr>
        </p:nvSpPr>
        <p:spPr>
          <a:xfrm>
            <a:off x="2864475" y="4432124"/>
            <a:ext cx="9327600" cy="140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200"/>
              <a:buNone/>
            </a:pPr>
            <a:r>
              <a:rPr lang="vi-VN" sz="2200">
                <a:latin typeface="Times New Roman"/>
                <a:ea typeface="Times New Roman"/>
                <a:cs typeface="Times New Roman"/>
                <a:sym typeface="Times New Roman"/>
              </a:rPr>
              <a:t>Giảng viên hướng dẫn: 		Ts. Nguyễn Thiên Bảo</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200"/>
              <a:buNone/>
            </a:pPr>
            <a:r>
              <a:rPr lang="vi-VN" sz="2200">
                <a:latin typeface="Times New Roman"/>
                <a:ea typeface="Times New Roman"/>
                <a:cs typeface="Times New Roman"/>
                <a:sym typeface="Times New Roman"/>
              </a:rPr>
              <a:t>Sinh viên thực hiện: 		Nguyễn Bá Lê An </a:t>
            </a:r>
            <a:endParaRPr/>
          </a:p>
          <a:p>
            <a:pPr indent="0" lvl="0" marL="0" rtl="0" algn="l">
              <a:lnSpc>
                <a:spcPct val="100000"/>
              </a:lnSpc>
              <a:spcBef>
                <a:spcPts val="0"/>
              </a:spcBef>
              <a:spcAft>
                <a:spcPts val="0"/>
              </a:spcAft>
              <a:buClr>
                <a:schemeClr val="dk1"/>
              </a:buClr>
              <a:buSzPts val="2200"/>
              <a:buNone/>
            </a:pPr>
            <a:r>
              <a:rPr lang="vi-VN" sz="2200">
                <a:latin typeface="Times New Roman"/>
                <a:ea typeface="Times New Roman"/>
                <a:cs typeface="Times New Roman"/>
                <a:sym typeface="Times New Roman"/>
              </a:rPr>
              <a:t>		       				Nguyễn Hữu Khang </a:t>
            </a:r>
            <a:endParaRPr/>
          </a:p>
        </p:txBody>
      </p:sp>
      <p:pic>
        <p:nvPicPr>
          <p:cNvPr id="107" name="Google Shape;107;p2"/>
          <p:cNvPicPr preferRelativeResize="0"/>
          <p:nvPr/>
        </p:nvPicPr>
        <p:blipFill rotWithShape="1">
          <a:blip r:embed="rId3">
            <a:alphaModFix/>
          </a:blip>
          <a:srcRect b="0" l="0" r="0" t="0"/>
          <a:stretch/>
        </p:blipFill>
        <p:spPr>
          <a:xfrm>
            <a:off x="10840767" y="1531398"/>
            <a:ext cx="1214125" cy="1313895"/>
          </a:xfrm>
          <a:prstGeom prst="rect">
            <a:avLst/>
          </a:prstGeom>
          <a:noFill/>
          <a:ln>
            <a:noFill/>
          </a:ln>
        </p:spPr>
      </p:pic>
      <p:sp>
        <p:nvSpPr>
          <p:cNvPr id="108" name="Google Shape;108;p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Tiêu chí đánh giá</a:t>
            </a:r>
            <a:endParaRPr/>
          </a:p>
        </p:txBody>
      </p:sp>
      <p:sp>
        <p:nvSpPr>
          <p:cNvPr id="259" name="Google Shape;259;p20"/>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Inception Score (IS)</a:t>
            </a:r>
            <a:endParaRPr/>
          </a:p>
        </p:txBody>
      </p:sp>
      <p:sp>
        <p:nvSpPr>
          <p:cNvPr id="260" name="Google Shape;260;p20"/>
          <p:cNvSpPr txBox="1"/>
          <p:nvPr>
            <p:ph idx="2" type="body"/>
          </p:nvPr>
        </p:nvSpPr>
        <p:spPr>
          <a:xfrm>
            <a:off x="6415368" y="2194560"/>
            <a:ext cx="449342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Fréchet Inception Distance (FID) </a:t>
            </a:r>
            <a:endParaRPr/>
          </a:p>
        </p:txBody>
      </p:sp>
      <p:sp>
        <p:nvSpPr>
          <p:cNvPr id="261" name="Google Shape;261;p20"/>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Inception Score (IS)</a:t>
            </a:r>
            <a:endParaRPr/>
          </a:p>
        </p:txBody>
      </p:sp>
      <p:sp>
        <p:nvSpPr>
          <p:cNvPr id="267" name="Google Shape;267;p21"/>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Các ảnh phát sinh chứa các đối tượng có nghĩa, khi đó phân phối nhãn có điều kiện có giá trị entropy thấp</a:t>
            </a:r>
            <a:endParaRPr/>
          </a:p>
        </p:txBody>
      </p:sp>
      <p:sp>
        <p:nvSpPr>
          <p:cNvPr id="268" name="Google Shape;268;p21"/>
          <p:cNvSpPr txBox="1"/>
          <p:nvPr>
            <p:ph idx="2" type="body"/>
          </p:nvPr>
        </p:nvSpPr>
        <p:spPr>
          <a:xfrm>
            <a:off x="6415368" y="2194560"/>
            <a:ext cx="449342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Các ảnh phát sinh đa dạng, khi đó phân phối nhãn cận biên có giá trị entropy cao, </a:t>
            </a:r>
            <a:endParaRPr/>
          </a:p>
        </p:txBody>
      </p:sp>
      <p:sp>
        <p:nvSpPr>
          <p:cNvPr id="269" name="Google Shape;269;p21"/>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
        <p:nvSpPr>
          <p:cNvPr id="270" name="Google Shape;270;p21"/>
          <p:cNvSpPr txBox="1"/>
          <p:nvPr/>
        </p:nvSpPr>
        <p:spPr>
          <a:xfrm>
            <a:off x="2273839" y="4429380"/>
            <a:ext cx="86349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VN" sz="1800" u="none" cap="none" strike="noStrike">
                <a:solidFill>
                  <a:schemeClr val="dk1"/>
                </a:solidFill>
                <a:latin typeface="Calibri"/>
                <a:ea typeface="Calibri"/>
                <a:cs typeface="Calibri"/>
                <a:sym typeface="Calibri"/>
              </a:rPr>
              <a:t>Mạng phân lớp không thể phân loại các đặc trưng liên quan đến khái niệm chất lượng ảnh do CNN chủ yếu tập trung vào thông tin cục bộ hơn là thông tin kết cấu hình dáng, vì vậy những ảnh có chất lượng kém vẫn có thể đạt được điểm số IS cao.</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Fréchet Inception Distance (FID)</a:t>
            </a:r>
            <a:endParaRPr/>
          </a:p>
        </p:txBody>
      </p:sp>
      <p:sp>
        <p:nvSpPr>
          <p:cNvPr id="276" name="Google Shape;276;p22"/>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035"/>
              <a:buChar char="▪"/>
            </a:pPr>
            <a:r>
              <a:rPr lang="vi-VN" sz="2035"/>
              <a:t>Để khắc phục một số hạn chết của IS. Độ đo FID [4] được sử dụng để đo đạt chất lượng mẫu được phát sinh dựa đo đạt khoản cách giữa phân phối của ảnh thật và phân phối của ảnh phát sinh.</a:t>
            </a:r>
            <a:endParaRPr sz="2035"/>
          </a:p>
        </p:txBody>
      </p:sp>
      <p:sp>
        <p:nvSpPr>
          <p:cNvPr id="277" name="Google Shape;277;p22"/>
          <p:cNvSpPr txBox="1"/>
          <p:nvPr>
            <p:ph idx="2" type="body"/>
          </p:nvPr>
        </p:nvSpPr>
        <p:spPr>
          <a:xfrm>
            <a:off x="6415368" y="2194560"/>
            <a:ext cx="449342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035"/>
              <a:buChar char="▪"/>
            </a:pPr>
            <a:r>
              <a:rPr lang="vi-VN" sz="2035"/>
              <a:t>FID càng nhỏ nghĩa là ảnh phát sinh càng có chất lượng tốt(quality) và càng đa dạng(diversity) cũng như có nhiều sự tương tự giữa ảnh phát sinh và ảnh thật. Có thể nói FID thể hiện tốt trường hợp nhiễu hơn so với IS. Vì vậy FID đo đạt rất tốt tính đa dạng của ảnh. Ngoài ra FID còn cho thấy giá trị bias cao nhưng variance thấp và rất nhạy cảm với hiện tượng mode collapse</a:t>
            </a:r>
            <a:endParaRPr sz="2035"/>
          </a:p>
        </p:txBody>
      </p:sp>
      <p:sp>
        <p:nvSpPr>
          <p:cNvPr id="278" name="Google Shape;278;p22"/>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Kết quả mô hình phát sinh</a:t>
            </a:r>
            <a:endParaRPr/>
          </a:p>
        </p:txBody>
      </p:sp>
      <p:sp>
        <p:nvSpPr>
          <p:cNvPr id="285" name="Google Shape;285;p23"/>
          <p:cNvSpPr txBox="1"/>
          <p:nvPr>
            <p:ph idx="1" type="body"/>
          </p:nvPr>
        </p:nvSpPr>
        <p:spPr>
          <a:xfrm>
            <a:off x="1280160" y="2194560"/>
            <a:ext cx="4489704" cy="398678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Khi tiến hành huấn luyện và đánh giá hai mô hình StackGAN-v2, AttnGAN trên tập dữ liệu Fashion-gen</a:t>
            </a:r>
            <a:endParaRPr/>
          </a:p>
        </p:txBody>
      </p:sp>
      <p:pic>
        <p:nvPicPr>
          <p:cNvPr id="286" name="Google Shape;286;p23"/>
          <p:cNvPicPr preferRelativeResize="0"/>
          <p:nvPr>
            <p:ph idx="2" type="body"/>
          </p:nvPr>
        </p:nvPicPr>
        <p:blipFill rotWithShape="1">
          <a:blip r:embed="rId3">
            <a:alphaModFix/>
          </a:blip>
          <a:srcRect b="0" l="0" r="0" t="0"/>
          <a:stretch/>
        </p:blipFill>
        <p:spPr>
          <a:xfrm>
            <a:off x="6185841" y="2273643"/>
            <a:ext cx="5853285" cy="1487652"/>
          </a:xfrm>
          <a:prstGeom prst="rect">
            <a:avLst/>
          </a:prstGeom>
          <a:noFill/>
          <a:ln>
            <a:noFill/>
          </a:ln>
        </p:spPr>
      </p:pic>
      <p:sp>
        <p:nvSpPr>
          <p:cNvPr id="287" name="Google Shape;287;p23"/>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Kết quả so sánh giữa ảnh được StackGANv2 và AttnGAN tạo ra với các quần và giày.</a:t>
            </a:r>
            <a:endParaRPr/>
          </a:p>
        </p:txBody>
      </p:sp>
      <p:pic>
        <p:nvPicPr>
          <p:cNvPr id="293" name="Google Shape;293;p24"/>
          <p:cNvPicPr preferRelativeResize="0"/>
          <p:nvPr>
            <p:ph idx="1" type="body"/>
          </p:nvPr>
        </p:nvPicPr>
        <p:blipFill rotWithShape="1">
          <a:blip r:embed="rId3">
            <a:alphaModFix/>
          </a:blip>
          <a:srcRect b="0" l="0" r="0" t="0"/>
          <a:stretch/>
        </p:blipFill>
        <p:spPr>
          <a:xfrm>
            <a:off x="1545996" y="1983361"/>
            <a:ext cx="9148808" cy="4372989"/>
          </a:xfrm>
          <a:prstGeom prst="rect">
            <a:avLst/>
          </a:prstGeom>
          <a:noFill/>
          <a:ln>
            <a:noFill/>
          </a:ln>
        </p:spPr>
      </p:pic>
      <p:sp>
        <p:nvSpPr>
          <p:cNvPr id="294" name="Google Shape;294;p24"/>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Kết quả so sánh giữa ảnh được StackGANv2 và AttnGAN tạo ra với các loại áo thun và áo khoác.</a:t>
            </a:r>
            <a:endParaRPr/>
          </a:p>
        </p:txBody>
      </p:sp>
      <p:pic>
        <p:nvPicPr>
          <p:cNvPr id="300" name="Google Shape;300;p25"/>
          <p:cNvPicPr preferRelativeResize="0"/>
          <p:nvPr>
            <p:ph idx="1" type="body"/>
          </p:nvPr>
        </p:nvPicPr>
        <p:blipFill rotWithShape="1">
          <a:blip r:embed="rId3">
            <a:alphaModFix/>
          </a:blip>
          <a:srcRect b="0" l="0" r="0" t="0"/>
          <a:stretch/>
        </p:blipFill>
        <p:spPr>
          <a:xfrm>
            <a:off x="1264637" y="2096482"/>
            <a:ext cx="9644155" cy="4165600"/>
          </a:xfrm>
          <a:prstGeom prst="rect">
            <a:avLst/>
          </a:prstGeom>
          <a:noFill/>
          <a:ln>
            <a:noFill/>
          </a:ln>
        </p:spPr>
      </p:pic>
      <p:sp>
        <p:nvSpPr>
          <p:cNvPr id="301" name="Google Shape;301;p25"/>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KẾT LUẬN VÀ HƯỚNG PHÁT TRIỂN</a:t>
            </a:r>
            <a:endParaRPr/>
          </a:p>
        </p:txBody>
      </p:sp>
      <p:sp>
        <p:nvSpPr>
          <p:cNvPr id="307" name="Google Shape;307;p26"/>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308" name="Google Shape;308;p26"/>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7"/>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Kết luận </a:t>
            </a:r>
            <a:endParaRPr/>
          </a:p>
        </p:txBody>
      </p:sp>
      <p:sp>
        <p:nvSpPr>
          <p:cNvPr id="314" name="Google Shape;314;p27"/>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vi-VN"/>
              <a:t>Tìm hiểu các mô hình phát sinh ảnh từ câu mô tả. </a:t>
            </a:r>
            <a:endParaRPr/>
          </a:p>
          <a:p>
            <a:pPr indent="-228600" lvl="0" marL="228600" rtl="0" algn="l">
              <a:lnSpc>
                <a:spcPct val="90000"/>
              </a:lnSpc>
              <a:spcBef>
                <a:spcPts val="1500"/>
              </a:spcBef>
              <a:spcAft>
                <a:spcPts val="0"/>
              </a:spcAft>
              <a:buClr>
                <a:schemeClr val="dk1"/>
              </a:buClr>
              <a:buSzPts val="2200"/>
              <a:buChar char="▪"/>
            </a:pPr>
            <a:r>
              <a:rPr lang="vi-VN"/>
              <a:t>Xây dựng mô hình phát sinh ảnh thời trang từ câu mô tả dựa trên các công trình nghiên cứu đã tìm hiểu với hai phương pháp phổ biến là StackGAN-v2 và AttnGAN.</a:t>
            </a:r>
            <a:endParaRPr/>
          </a:p>
          <a:p>
            <a:pPr indent="-228600" lvl="0" marL="228600" rtl="0" algn="l">
              <a:lnSpc>
                <a:spcPct val="90000"/>
              </a:lnSpc>
              <a:spcBef>
                <a:spcPts val="1500"/>
              </a:spcBef>
              <a:spcAft>
                <a:spcPts val="0"/>
              </a:spcAft>
              <a:buClr>
                <a:schemeClr val="dk1"/>
              </a:buClr>
              <a:buSzPts val="2200"/>
              <a:buChar char="▪"/>
            </a:pPr>
            <a:r>
              <a:rPr lang="vi-VN"/>
              <a:t>Tiến hành thực nghiệm trên bộ dữ liệu Fashion-gen và từ đó có những so sánh để thấy rằng độ đo IS thì StackGAN-v2 cho kết quả tốt hơn so với AttnGAN nếu xét về sự đa dạng của các ảnh phát sinh. Tuy nhiên, nếu xét về độ giống giữa ảnh phát sinh và ảnh thật thì AttnGAN cho kết quả khả quan hơn so với StackGAN-v2. Tuy nhiên, vấn đề mode collapse vẫn còn chưa được khắc phục trong mô hình AttnGAN trên tập dữ liệu Fashion-gen.</a:t>
            </a:r>
            <a:endParaRPr/>
          </a:p>
        </p:txBody>
      </p:sp>
      <p:sp>
        <p:nvSpPr>
          <p:cNvPr id="315" name="Google Shape;315;p27"/>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Hướng phát triển</a:t>
            </a:r>
            <a:endParaRPr/>
          </a:p>
        </p:txBody>
      </p:sp>
      <p:sp>
        <p:nvSpPr>
          <p:cNvPr id="322" name="Google Shape;322;p28"/>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vi-VN"/>
              <a:t>Mặc dù hình ảnh được tạo ra với phân giải khá cao song vẫn còn một vài chi tiết chưa được tạo ra rõ ràng, cụ thể thế nhưng trong tương lai mô hình có thể được cải thiện được vấn đề trên.</a:t>
            </a:r>
            <a:endParaRPr/>
          </a:p>
          <a:p>
            <a:pPr indent="-228600" lvl="0" marL="228600" rtl="0" algn="l">
              <a:lnSpc>
                <a:spcPct val="100000"/>
              </a:lnSpc>
              <a:spcBef>
                <a:spcPts val="1500"/>
              </a:spcBef>
              <a:spcAft>
                <a:spcPts val="0"/>
              </a:spcAft>
              <a:buClr>
                <a:schemeClr val="dk1"/>
              </a:buClr>
              <a:buSzPts val="2200"/>
              <a:buChar char="▪"/>
            </a:pPr>
            <a:r>
              <a:rPr lang="vi-VN"/>
              <a:t>Mô hình vẫn chưa có thể tạo ra hình ảnh cụ thể và đi kèm với nền phức tạp. </a:t>
            </a:r>
            <a:endParaRPr/>
          </a:p>
          <a:p>
            <a:pPr indent="-228600" lvl="0" marL="228600" rtl="0" algn="l">
              <a:lnSpc>
                <a:spcPct val="100000"/>
              </a:lnSpc>
              <a:spcBef>
                <a:spcPts val="1500"/>
              </a:spcBef>
              <a:spcAft>
                <a:spcPts val="0"/>
              </a:spcAft>
              <a:buClr>
                <a:schemeClr val="dk1"/>
              </a:buClr>
              <a:buSzPts val="2200"/>
              <a:buChar char="▪"/>
            </a:pPr>
            <a:r>
              <a:rPr lang="vi-VN"/>
              <a:t> Vấn đề mode collapse vẫn chưa được giải quyết. </a:t>
            </a:r>
            <a:endParaRPr/>
          </a:p>
          <a:p>
            <a:pPr indent="-228600" lvl="0" marL="228600" rtl="0" algn="l">
              <a:lnSpc>
                <a:spcPct val="100000"/>
              </a:lnSpc>
              <a:spcBef>
                <a:spcPts val="1500"/>
              </a:spcBef>
              <a:spcAft>
                <a:spcPts val="0"/>
              </a:spcAft>
              <a:buClr>
                <a:schemeClr val="dk1"/>
              </a:buClr>
              <a:buSzPts val="2200"/>
              <a:buChar char="▪"/>
            </a:pPr>
            <a:r>
              <a:rPr lang="vi-VN"/>
              <a:t> Vẫn chưa có độ đo phù hợp cho bài toán phát sinh ảnh thời trang dựa trên câu mô tả.</a:t>
            </a:r>
            <a:endParaRPr/>
          </a:p>
        </p:txBody>
      </p:sp>
      <p:sp>
        <p:nvSpPr>
          <p:cNvPr id="323" name="Google Shape;323;p28"/>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latin typeface="Arial"/>
                <a:ea typeface="Arial"/>
                <a:cs typeface="Arial"/>
                <a:sym typeface="Arial"/>
              </a:rPr>
              <a:t>Tài liệu tham khảo</a:t>
            </a:r>
            <a:endParaRPr/>
          </a:p>
        </p:txBody>
      </p:sp>
      <p:sp>
        <p:nvSpPr>
          <p:cNvPr id="329" name="Google Shape;329;p29"/>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p>
            <a:pPr indent="-361950" lvl="0" marL="457200" rtl="0" algn="l">
              <a:lnSpc>
                <a:spcPct val="95000"/>
              </a:lnSpc>
              <a:spcBef>
                <a:spcPts val="0"/>
              </a:spcBef>
              <a:spcAft>
                <a:spcPts val="0"/>
              </a:spcAft>
              <a:buClr>
                <a:srgbClr val="000000"/>
              </a:buClr>
              <a:buSzPts val="2100"/>
              <a:buAutoNum type="romanUcPeriod"/>
            </a:pPr>
            <a:r>
              <a:rPr lang="vi-VN" sz="2220">
                <a:solidFill>
                  <a:srgbClr val="000000"/>
                </a:solidFill>
              </a:rPr>
              <a:t>Tao Xu, Pengchuan Zhang, Qiuyuan Huang, Han Zhang, Zhe Gan, Xiaolei Huang, and Xiaodong He. Attngan: Fine-grained text to image generation with attentional generative adversarial networks. </a:t>
            </a:r>
            <a:r>
              <a:rPr i="1" lang="vi-VN" sz="2220">
                <a:solidFill>
                  <a:srgbClr val="000000"/>
                </a:solidFill>
              </a:rPr>
              <a:t>CoRR</a:t>
            </a:r>
            <a:r>
              <a:rPr lang="vi-VN" sz="2220">
                <a:solidFill>
                  <a:srgbClr val="000000"/>
                </a:solidFill>
              </a:rPr>
              <a:t>, abs/1711.10485, 2017.</a:t>
            </a:r>
            <a:endParaRPr/>
          </a:p>
          <a:p>
            <a:pPr indent="-361950" lvl="0" marL="457200" rtl="0" algn="l">
              <a:lnSpc>
                <a:spcPct val="95000"/>
              </a:lnSpc>
              <a:spcBef>
                <a:spcPts val="0"/>
              </a:spcBef>
              <a:spcAft>
                <a:spcPts val="0"/>
              </a:spcAft>
              <a:buClr>
                <a:srgbClr val="000000"/>
              </a:buClr>
              <a:buSzPts val="2100"/>
              <a:buAutoNum type="romanUcPeriod"/>
            </a:pPr>
            <a:r>
              <a:rPr lang="vi-VN" sz="2220">
                <a:solidFill>
                  <a:srgbClr val="000000"/>
                </a:solidFill>
              </a:rPr>
              <a:t>Han Zhang, Tao Xu, Hongsheng Li, Shaoting Zhang, Xiaolei Huang, Xiaogang Wang, and Dimitris N. Metaxas. Stackgan: Text to photo- realistic image synthesis with stacked generative adversarial networks. </a:t>
            </a:r>
            <a:r>
              <a:rPr i="1" lang="vi-VN" sz="2220">
                <a:solidFill>
                  <a:srgbClr val="000000"/>
                </a:solidFill>
              </a:rPr>
              <a:t>CoRR</a:t>
            </a:r>
            <a:r>
              <a:rPr lang="vi-VN" sz="2220">
                <a:solidFill>
                  <a:srgbClr val="000000"/>
                </a:solidFill>
              </a:rPr>
              <a:t>, abs/1612.03242, 2016.</a:t>
            </a:r>
            <a:endParaRPr/>
          </a:p>
          <a:p>
            <a:pPr indent="-361950" lvl="0" marL="457200" rtl="0" algn="l">
              <a:lnSpc>
                <a:spcPct val="95000"/>
              </a:lnSpc>
              <a:spcBef>
                <a:spcPts val="0"/>
              </a:spcBef>
              <a:spcAft>
                <a:spcPts val="0"/>
              </a:spcAft>
              <a:buClr>
                <a:srgbClr val="000000"/>
              </a:buClr>
              <a:buSzPts val="2100"/>
              <a:buAutoNum type="romanUcPeriod"/>
            </a:pPr>
            <a:r>
              <a:rPr lang="vi-VN" sz="2220">
                <a:solidFill>
                  <a:srgbClr val="000000"/>
                </a:solidFill>
              </a:rPr>
              <a:t>Han Zhang, Tao Xu, Hongsheng Li, Shaoting Zhang, Xiaogang Wang, Xiaolei Huang, and Dimitris N. Metaxas. Stackgan++: Realistic image synthesis with stacked generative adversarial networks. </a:t>
            </a:r>
            <a:r>
              <a:rPr i="1" lang="vi-VN" sz="2220">
                <a:solidFill>
                  <a:srgbClr val="000000"/>
                </a:solidFill>
              </a:rPr>
              <a:t>CoRR</a:t>
            </a:r>
            <a:r>
              <a:rPr lang="vi-VN" sz="2220">
                <a:solidFill>
                  <a:srgbClr val="000000"/>
                </a:solidFill>
              </a:rPr>
              <a:t>, abs/1710.10916, 2017.</a:t>
            </a:r>
            <a:endParaRPr/>
          </a:p>
        </p:txBody>
      </p:sp>
      <p:sp>
        <p:nvSpPr>
          <p:cNvPr id="330" name="Google Shape;330;p29"/>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3"/>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Tổng quan</a:t>
            </a:r>
            <a:endParaRPr/>
          </a:p>
        </p:txBody>
      </p:sp>
      <p:grpSp>
        <p:nvGrpSpPr>
          <p:cNvPr id="115" name="Google Shape;115;p3"/>
          <p:cNvGrpSpPr/>
          <p:nvPr/>
        </p:nvGrpSpPr>
        <p:grpSpPr>
          <a:xfrm>
            <a:off x="1282228" y="2190750"/>
            <a:ext cx="9623250" cy="3986213"/>
            <a:chOff x="2703" y="0"/>
            <a:chExt cx="9623250" cy="3986213"/>
          </a:xfrm>
        </p:grpSpPr>
        <p:sp>
          <p:nvSpPr>
            <p:cNvPr id="116" name="Google Shape;116;p3"/>
            <p:cNvSpPr/>
            <p:nvPr/>
          </p:nvSpPr>
          <p:spPr>
            <a:xfrm rot="-5400000">
              <a:off x="-1235726"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txBox="1"/>
            <p:nvPr/>
          </p:nvSpPr>
          <p:spPr>
            <a:xfrm>
              <a:off x="2703"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Times New Roman"/>
                <a:buNone/>
              </a:pPr>
              <a:r>
                <a:rPr b="0" i="0" lang="vi-VN" sz="2500" u="none" cap="none" strike="noStrike">
                  <a:solidFill>
                    <a:schemeClr val="dk1"/>
                  </a:solidFill>
                  <a:latin typeface="Times New Roman"/>
                  <a:ea typeface="Times New Roman"/>
                  <a:cs typeface="Times New Roman"/>
                  <a:sym typeface="Times New Roman"/>
                </a:rPr>
                <a:t>Giới thiệu</a:t>
              </a:r>
              <a:endParaRPr b="0" i="0" sz="2500" u="none" cap="none" strike="noStrike">
                <a:solidFill>
                  <a:schemeClr val="dk1"/>
                </a:solidFill>
                <a:latin typeface="Times New Roman"/>
                <a:ea typeface="Times New Roman"/>
                <a:cs typeface="Times New Roman"/>
                <a:sym typeface="Times New Roman"/>
              </a:endParaRPr>
            </a:p>
          </p:txBody>
        </p:sp>
        <p:sp>
          <p:nvSpPr>
            <p:cNvPr id="118" name="Google Shape;118;p3"/>
            <p:cNvSpPr/>
            <p:nvPr/>
          </p:nvSpPr>
          <p:spPr>
            <a:xfrm rot="-5400000">
              <a:off x="387947"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txBox="1"/>
            <p:nvPr/>
          </p:nvSpPr>
          <p:spPr>
            <a:xfrm>
              <a:off x="1626376"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Times New Roman"/>
                <a:buNone/>
              </a:pPr>
              <a:r>
                <a:rPr b="0" i="0" lang="vi-VN" sz="2500" u="none" cap="none" strike="noStrike">
                  <a:solidFill>
                    <a:schemeClr val="dk1"/>
                  </a:solidFill>
                  <a:latin typeface="Times New Roman"/>
                  <a:ea typeface="Times New Roman"/>
                  <a:cs typeface="Times New Roman"/>
                  <a:sym typeface="Times New Roman"/>
                </a:rPr>
                <a:t>Các nghiên cứu liên quan</a:t>
              </a:r>
              <a:endParaRPr b="0" i="0" sz="2500" u="none" cap="none" strike="noStrike">
                <a:solidFill>
                  <a:schemeClr val="dk1"/>
                </a:solidFill>
                <a:latin typeface="Times New Roman"/>
                <a:ea typeface="Times New Roman"/>
                <a:cs typeface="Times New Roman"/>
                <a:sym typeface="Times New Roman"/>
              </a:endParaRPr>
            </a:p>
          </p:txBody>
        </p:sp>
        <p:sp>
          <p:nvSpPr>
            <p:cNvPr id="120" name="Google Shape;120;p3"/>
            <p:cNvSpPr/>
            <p:nvPr/>
          </p:nvSpPr>
          <p:spPr>
            <a:xfrm rot="-5400000">
              <a:off x="2010503"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txBox="1"/>
            <p:nvPr/>
          </p:nvSpPr>
          <p:spPr>
            <a:xfrm>
              <a:off x="3248932"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Times New Roman"/>
                <a:buNone/>
              </a:pPr>
              <a:r>
                <a:rPr b="0" i="0" lang="vi-VN" sz="2500" u="none" cap="none" strike="noStrike">
                  <a:solidFill>
                    <a:schemeClr val="dk1"/>
                  </a:solidFill>
                  <a:latin typeface="Times New Roman"/>
                  <a:ea typeface="Times New Roman"/>
                  <a:cs typeface="Times New Roman"/>
                  <a:sym typeface="Times New Roman"/>
                </a:rPr>
                <a:t>Cấu trúc</a:t>
              </a:r>
              <a:endParaRPr b="0" i="0" sz="2500" u="none" cap="none" strike="noStrike">
                <a:solidFill>
                  <a:schemeClr val="dk1"/>
                </a:solidFill>
                <a:latin typeface="Times New Roman"/>
                <a:ea typeface="Times New Roman"/>
                <a:cs typeface="Times New Roman"/>
                <a:sym typeface="Times New Roman"/>
              </a:endParaRPr>
            </a:p>
          </p:txBody>
        </p:sp>
        <p:sp>
          <p:nvSpPr>
            <p:cNvPr id="122" name="Google Shape;122;p3"/>
            <p:cNvSpPr/>
            <p:nvPr/>
          </p:nvSpPr>
          <p:spPr>
            <a:xfrm rot="-5400000">
              <a:off x="3633058"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4871487"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Times New Roman"/>
                <a:buNone/>
              </a:pPr>
              <a:r>
                <a:rPr b="0" i="0" lang="vi-VN" sz="2500" u="none" cap="none" strike="noStrike">
                  <a:solidFill>
                    <a:schemeClr val="dk1"/>
                  </a:solidFill>
                  <a:latin typeface="Times New Roman"/>
                  <a:ea typeface="Times New Roman"/>
                  <a:cs typeface="Times New Roman"/>
                  <a:sym typeface="Times New Roman"/>
                </a:rPr>
                <a:t>Dữ liệu</a:t>
              </a:r>
              <a:endParaRPr b="0" i="0" sz="2500" u="none" cap="none" strike="noStrike">
                <a:solidFill>
                  <a:schemeClr val="dk1"/>
                </a:solidFill>
                <a:latin typeface="Times New Roman"/>
                <a:ea typeface="Times New Roman"/>
                <a:cs typeface="Times New Roman"/>
                <a:sym typeface="Times New Roman"/>
              </a:endParaRPr>
            </a:p>
          </p:txBody>
        </p:sp>
        <p:sp>
          <p:nvSpPr>
            <p:cNvPr id="124" name="Google Shape;124;p3"/>
            <p:cNvSpPr/>
            <p:nvPr/>
          </p:nvSpPr>
          <p:spPr>
            <a:xfrm rot="-5400000">
              <a:off x="5255614"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txBox="1"/>
            <p:nvPr/>
          </p:nvSpPr>
          <p:spPr>
            <a:xfrm>
              <a:off x="6494043"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Calibri"/>
                <a:buNone/>
              </a:pPr>
              <a:r>
                <a:rPr b="0" i="0" lang="vi-VN" sz="2500" u="none" cap="none" strike="noStrike">
                  <a:solidFill>
                    <a:schemeClr val="dk1"/>
                  </a:solidFill>
                  <a:latin typeface="Calibri"/>
                  <a:ea typeface="Calibri"/>
                  <a:cs typeface="Calibri"/>
                  <a:sym typeface="Calibri"/>
                </a:rPr>
                <a:t>Kết quả  nghiên cứu</a:t>
              </a:r>
              <a:endParaRPr b="0" i="0" sz="2500" u="none" cap="none" strike="noStrike">
                <a:solidFill>
                  <a:schemeClr val="dk1"/>
                </a:solidFill>
                <a:latin typeface="Arial"/>
                <a:ea typeface="Arial"/>
                <a:cs typeface="Arial"/>
                <a:sym typeface="Arial"/>
              </a:endParaRPr>
            </a:p>
          </p:txBody>
        </p:sp>
        <p:sp>
          <p:nvSpPr>
            <p:cNvPr id="126" name="Google Shape;126;p3"/>
            <p:cNvSpPr/>
            <p:nvPr/>
          </p:nvSpPr>
          <p:spPr>
            <a:xfrm rot="-5400000">
              <a:off x="6878170" y="1238429"/>
              <a:ext cx="3986213" cy="1509354"/>
            </a:xfrm>
            <a:prstGeom prst="flowChartManualOperation">
              <a:avLst/>
            </a:prstGeom>
            <a:gradFill>
              <a:gsLst>
                <a:gs pos="0">
                  <a:srgbClr val="ECDDA3"/>
                </a:gs>
                <a:gs pos="50000">
                  <a:srgbClr val="E8D794"/>
                </a:gs>
                <a:gs pos="100000">
                  <a:srgbClr val="E9D481"/>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txBox="1"/>
            <p:nvPr/>
          </p:nvSpPr>
          <p:spPr>
            <a:xfrm>
              <a:off x="8116599" y="797243"/>
              <a:ext cx="1509354" cy="2391727"/>
            </a:xfrm>
            <a:prstGeom prst="rect">
              <a:avLst/>
            </a:prstGeom>
            <a:noFill/>
            <a:ln>
              <a:noFill/>
            </a:ln>
          </p:spPr>
          <p:txBody>
            <a:bodyPr anchorCtr="0" anchor="ctr" bIns="0" lIns="158750" spcFirstLastPara="1" rIns="157300" wrap="square" tIns="0">
              <a:noAutofit/>
            </a:bodyPr>
            <a:lstStyle/>
            <a:p>
              <a:pPr indent="0" lvl="0" marL="0" marR="0" rtl="0" algn="ctr">
                <a:lnSpc>
                  <a:spcPct val="90000"/>
                </a:lnSpc>
                <a:spcBef>
                  <a:spcPts val="0"/>
                </a:spcBef>
                <a:spcAft>
                  <a:spcPts val="0"/>
                </a:spcAft>
                <a:buClr>
                  <a:schemeClr val="dk1"/>
                </a:buClr>
                <a:buSzPts val="2500"/>
                <a:buFont typeface="Times New Roman"/>
                <a:buNone/>
              </a:pPr>
              <a:r>
                <a:rPr b="0" i="0" lang="vi-VN" sz="2500" u="none" cap="none" strike="noStrike">
                  <a:solidFill>
                    <a:schemeClr val="dk1"/>
                  </a:solidFill>
                  <a:latin typeface="Times New Roman"/>
                  <a:ea typeface="Times New Roman"/>
                  <a:cs typeface="Times New Roman"/>
                  <a:sym typeface="Times New Roman"/>
                </a:rPr>
                <a:t>KẾT LUẬN VÀ HƯỚNG PHÁT TRIỂN</a:t>
              </a:r>
              <a:endParaRPr b="0" i="0" sz="2500" u="none" cap="none" strike="noStrike">
                <a:solidFill>
                  <a:schemeClr val="dk1"/>
                </a:solidFill>
                <a:latin typeface="Times New Roman"/>
                <a:ea typeface="Times New Roman"/>
                <a:cs typeface="Times New Roman"/>
                <a:sym typeface="Times New Roman"/>
              </a:endParaRPr>
            </a:p>
          </p:txBody>
        </p:sp>
      </p:grpSp>
      <p:sp>
        <p:nvSpPr>
          <p:cNvPr id="128" name="Google Shape;128;p3"/>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4"/>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Giới thiệu</a:t>
            </a:r>
            <a:endParaRPr/>
          </a:p>
        </p:txBody>
      </p:sp>
      <p:sp>
        <p:nvSpPr>
          <p:cNvPr id="135" name="Google Shape;135;p4"/>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136" name="Google Shape;136;p4"/>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5"/>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Giới thiệu</a:t>
            </a:r>
            <a:endParaRPr/>
          </a:p>
        </p:txBody>
      </p:sp>
      <p:sp>
        <p:nvSpPr>
          <p:cNvPr id="143" name="Google Shape;143;p5"/>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p>
            <a:pPr indent="-228600" lvl="0" marL="228600" rtl="0" algn="l">
              <a:lnSpc>
                <a:spcPct val="140000"/>
              </a:lnSpc>
              <a:spcBef>
                <a:spcPts val="0"/>
              </a:spcBef>
              <a:spcAft>
                <a:spcPts val="0"/>
              </a:spcAft>
              <a:buClr>
                <a:schemeClr val="dk1"/>
              </a:buClr>
              <a:buSzPts val="2590"/>
              <a:buFont typeface="Noto Sans Symbols"/>
              <a:buChar char="⮚"/>
            </a:pPr>
            <a:r>
              <a:rPr lang="vi-VN" sz="2400">
                <a:solidFill>
                  <a:schemeClr val="dk1"/>
                </a:solidFill>
                <a:latin typeface="Times New Roman"/>
                <a:ea typeface="Times New Roman"/>
                <a:cs typeface="Times New Roman"/>
                <a:sym typeface="Times New Roman"/>
              </a:rPr>
              <a:t>Hiện nay, ứng dụng thị giác máy tính nói riêng và trí tuệ nhân tạo nói chung đang phát triển mạnh mẽ.</a:t>
            </a:r>
            <a:endParaRPr sz="2400">
              <a:latin typeface="Times New Roman"/>
              <a:ea typeface="Times New Roman"/>
              <a:cs typeface="Times New Roman"/>
              <a:sym typeface="Times New Roman"/>
            </a:endParaRPr>
          </a:p>
          <a:p>
            <a:pPr indent="-228600" lvl="0" marL="228600" rtl="0" algn="l">
              <a:lnSpc>
                <a:spcPct val="140000"/>
              </a:lnSpc>
              <a:spcBef>
                <a:spcPts val="1600"/>
              </a:spcBef>
              <a:spcAft>
                <a:spcPts val="0"/>
              </a:spcAft>
              <a:buClr>
                <a:schemeClr val="dk1"/>
              </a:buClr>
              <a:buSzPts val="2590"/>
              <a:buFont typeface="Noto Sans Symbols"/>
              <a:buChar char="⮚"/>
            </a:pPr>
            <a:r>
              <a:rPr lang="vi-VN" sz="2400">
                <a:solidFill>
                  <a:schemeClr val="dk1"/>
                </a:solidFill>
                <a:latin typeface="Times New Roman"/>
                <a:ea typeface="Times New Roman"/>
                <a:cs typeface="Times New Roman"/>
                <a:sym typeface="Times New Roman"/>
              </a:rPr>
              <a:t>Khởi tạo ảnh là một trong số những ứng dụng đang phát triển và có tầm ảnh hưởng nhất hiện nay. </a:t>
            </a:r>
            <a:endParaRPr/>
          </a:p>
          <a:p>
            <a:pPr indent="-190500" lvl="0" marL="754380" rtl="0" algn="l">
              <a:lnSpc>
                <a:spcPct val="140000"/>
              </a:lnSpc>
              <a:spcBef>
                <a:spcPts val="1600"/>
              </a:spcBef>
              <a:spcAft>
                <a:spcPts val="0"/>
              </a:spcAft>
              <a:buClr>
                <a:schemeClr val="dk1"/>
              </a:buClr>
              <a:buSzPts val="2400"/>
              <a:buFont typeface="Noto Sans Symbols"/>
              <a:buNone/>
            </a:pPr>
            <a:r>
              <a:t/>
            </a:r>
            <a:endParaRPr sz="2400">
              <a:solidFill>
                <a:schemeClr val="dk1"/>
              </a:solidFill>
              <a:latin typeface="Times New Roman"/>
              <a:ea typeface="Times New Roman"/>
              <a:cs typeface="Times New Roman"/>
              <a:sym typeface="Times New Roman"/>
            </a:endParaRPr>
          </a:p>
          <a:p>
            <a:pPr indent="-76200" lvl="0" marL="228600" rtl="0" algn="l">
              <a:lnSpc>
                <a:spcPct val="100000"/>
              </a:lnSpc>
              <a:spcBef>
                <a:spcPts val="1500"/>
              </a:spcBef>
              <a:spcAft>
                <a:spcPts val="0"/>
              </a:spcAft>
              <a:buClr>
                <a:schemeClr val="dk1"/>
              </a:buClr>
              <a:buSzPts val="2400"/>
              <a:buFont typeface="Noto Sans Symbols"/>
              <a:buNone/>
            </a:pPr>
            <a:r>
              <a:t/>
            </a:r>
            <a:endParaRPr sz="2400">
              <a:latin typeface="Times New Roman"/>
              <a:ea typeface="Times New Roman"/>
              <a:cs typeface="Times New Roman"/>
              <a:sym typeface="Times New Roman"/>
            </a:endParaRPr>
          </a:p>
        </p:txBody>
      </p:sp>
      <p:sp>
        <p:nvSpPr>
          <p:cNvPr id="144" name="Google Shape;144;p5"/>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6"/>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Mô tả bài toán</a:t>
            </a:r>
            <a:endParaRPr/>
          </a:p>
        </p:txBody>
      </p:sp>
      <p:sp>
        <p:nvSpPr>
          <p:cNvPr id="150" name="Google Shape;150;p6"/>
          <p:cNvSpPr txBox="1"/>
          <p:nvPr>
            <p:ph idx="1" type="body"/>
          </p:nvPr>
        </p:nvSpPr>
        <p:spPr>
          <a:xfrm>
            <a:off x="1280161" y="2035621"/>
            <a:ext cx="9811200" cy="1203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vi-VN"/>
              <a:t>Từ câu mô tả về ảnh thời trang cho trước, mô hình sẽ thực hiện xử lý câu mô tả dựa vào các giải thuật Học máy và từ đó phát sinh ra một ảnh thời trang.</a:t>
            </a:r>
            <a:endParaRPr/>
          </a:p>
        </p:txBody>
      </p:sp>
      <p:sp>
        <p:nvSpPr>
          <p:cNvPr id="151" name="Google Shape;151;p6"/>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152" name="Google Shape;152;p6"/>
          <p:cNvPicPr preferRelativeResize="0"/>
          <p:nvPr>
            <p:ph idx="2" type="body"/>
          </p:nvPr>
        </p:nvPicPr>
        <p:blipFill rotWithShape="1">
          <a:blip r:embed="rId3">
            <a:alphaModFix/>
          </a:blip>
          <a:srcRect b="0" l="0" r="0" t="0"/>
          <a:stretch/>
        </p:blipFill>
        <p:spPr>
          <a:xfrm>
            <a:off x="1085900" y="3446099"/>
            <a:ext cx="10199700" cy="257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7"/>
          <p:cNvSpPr txBox="1"/>
          <p:nvPr>
            <p:ph type="title"/>
          </p:nvPr>
        </p:nvSpPr>
        <p:spPr>
          <a:xfrm>
            <a:off x="3838015" y="658346"/>
            <a:ext cx="6597464" cy="366441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Arial"/>
              <a:buNone/>
            </a:pPr>
            <a:r>
              <a:rPr lang="vi-VN"/>
              <a:t>Các công trình nghiên cứu liên quan</a:t>
            </a:r>
            <a:endParaRPr/>
          </a:p>
        </p:txBody>
      </p:sp>
      <p:sp>
        <p:nvSpPr>
          <p:cNvPr id="159" name="Google Shape;159;p7"/>
          <p:cNvSpPr txBox="1"/>
          <p:nvPr>
            <p:ph idx="1" type="body"/>
          </p:nvPr>
        </p:nvSpPr>
        <p:spPr>
          <a:xfrm>
            <a:off x="3838014" y="4589463"/>
            <a:ext cx="6597465" cy="150018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t/>
            </a:r>
            <a:endParaRPr/>
          </a:p>
        </p:txBody>
      </p:sp>
      <p:sp>
        <p:nvSpPr>
          <p:cNvPr id="160" name="Google Shape;160;p7"/>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8"/>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Công trình nghiên cứu liên quan </a:t>
            </a:r>
            <a:endParaRPr/>
          </a:p>
        </p:txBody>
      </p:sp>
      <p:sp>
        <p:nvSpPr>
          <p:cNvPr id="166" name="Google Shape;166;p8"/>
          <p:cNvSpPr txBox="1"/>
          <p:nvPr>
            <p:ph idx="1" type="body"/>
          </p:nvPr>
        </p:nvSpPr>
        <p:spPr>
          <a:xfrm>
            <a:off x="1280160" y="2190749"/>
            <a:ext cx="9628632" cy="3986213"/>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dk1"/>
              </a:buClr>
              <a:buSzPts val="2800"/>
              <a:buFont typeface="Arial"/>
              <a:buChar char="•"/>
            </a:pPr>
            <a:r>
              <a:rPr b="1" lang="vi-VN">
                <a:solidFill>
                  <a:srgbClr val="323F4F"/>
                </a:solidFill>
                <a:latin typeface="Arial"/>
                <a:ea typeface="Arial"/>
                <a:cs typeface="Arial"/>
                <a:sym typeface="Arial"/>
              </a:rPr>
              <a:t>GAN</a:t>
            </a:r>
            <a:r>
              <a:rPr lang="vi-VN">
                <a:solidFill>
                  <a:srgbClr val="323F4F"/>
                </a:solidFill>
                <a:latin typeface="Arial"/>
                <a:ea typeface="Arial"/>
                <a:cs typeface="Arial"/>
                <a:sym typeface="Arial"/>
              </a:rPr>
              <a:t> (Generative Adversarial Networks), hướng tới việc sinh ra dữ liệu mới sau quá trình học.</a:t>
            </a:r>
            <a:endParaRPr/>
          </a:p>
          <a:p>
            <a:pPr indent="-203200" lvl="0" marL="754380" rtl="0" algn="l">
              <a:lnSpc>
                <a:spcPct val="150000"/>
              </a:lnSpc>
              <a:spcBef>
                <a:spcPts val="0"/>
              </a:spcBef>
              <a:spcAft>
                <a:spcPts val="0"/>
              </a:spcAft>
              <a:buClr>
                <a:schemeClr val="dk1"/>
              </a:buClr>
              <a:buSzPts val="2200"/>
              <a:buFont typeface="Arial"/>
              <a:buNone/>
            </a:pPr>
            <a:r>
              <a:t/>
            </a:r>
            <a:endParaRPr>
              <a:solidFill>
                <a:srgbClr val="323F4F"/>
              </a:solidFill>
              <a:latin typeface="Arial"/>
              <a:ea typeface="Arial"/>
              <a:cs typeface="Arial"/>
              <a:sym typeface="Arial"/>
            </a:endParaRPr>
          </a:p>
          <a:p>
            <a:pPr indent="-342900" lvl="0" marL="342900" rtl="0" algn="l">
              <a:lnSpc>
                <a:spcPct val="150000"/>
              </a:lnSpc>
              <a:spcBef>
                <a:spcPts val="0"/>
              </a:spcBef>
              <a:spcAft>
                <a:spcPts val="0"/>
              </a:spcAft>
              <a:buClr>
                <a:schemeClr val="dk1"/>
              </a:buClr>
              <a:buSzPts val="2800"/>
              <a:buFont typeface="Arial"/>
              <a:buChar char="•"/>
            </a:pPr>
            <a:r>
              <a:rPr b="1" lang="vi-VN">
                <a:solidFill>
                  <a:srgbClr val="323F4F"/>
                </a:solidFill>
                <a:latin typeface="Arial"/>
                <a:ea typeface="Arial"/>
                <a:cs typeface="Arial"/>
                <a:sym typeface="Arial"/>
              </a:rPr>
              <a:t>GAN</a:t>
            </a:r>
            <a:r>
              <a:rPr lang="vi-VN">
                <a:solidFill>
                  <a:srgbClr val="323F4F"/>
                </a:solidFill>
                <a:latin typeface="Arial"/>
                <a:ea typeface="Arial"/>
                <a:cs typeface="Arial"/>
                <a:sym typeface="Arial"/>
              </a:rPr>
              <a:t> có thể tự sinh ra một khuôn mặt mới, một con người, một đoạn văn, chữ viết, bản nhạc giao hưởng hay những thứ tương tự.</a:t>
            </a:r>
            <a:endParaRPr>
              <a:latin typeface="Arial"/>
              <a:ea typeface="Arial"/>
              <a:cs typeface="Arial"/>
              <a:sym typeface="Arial"/>
            </a:endParaRPr>
          </a:p>
          <a:p>
            <a:pPr indent="-203200" lvl="0" marL="342900" rtl="0" algn="l">
              <a:lnSpc>
                <a:spcPct val="100000"/>
              </a:lnSpc>
              <a:spcBef>
                <a:spcPts val="1500"/>
              </a:spcBef>
              <a:spcAft>
                <a:spcPts val="0"/>
              </a:spcAft>
              <a:buClr>
                <a:schemeClr val="dk1"/>
              </a:buClr>
              <a:buSzPts val="2200"/>
              <a:buFont typeface="Arial"/>
              <a:buNone/>
            </a:pPr>
            <a:r>
              <a:t/>
            </a:r>
            <a:endParaRPr/>
          </a:p>
        </p:txBody>
      </p:sp>
      <p:sp>
        <p:nvSpPr>
          <p:cNvPr id="167" name="Google Shape;167;p8"/>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9"/>
          <p:cNvSpPr txBox="1"/>
          <p:nvPr>
            <p:ph type="title"/>
          </p:nvPr>
        </p:nvSpPr>
        <p:spPr>
          <a:xfrm>
            <a:off x="1280160" y="466343"/>
            <a:ext cx="9628632" cy="1362113"/>
          </a:xfrm>
          <a:prstGeom prst="rect">
            <a:avLst/>
          </a:prstGeom>
          <a:noFill/>
          <a:ln>
            <a:noFill/>
          </a:ln>
        </p:spPr>
        <p:txBody>
          <a:bodyPr anchorCtr="0" anchor="ctr" bIns="45700" lIns="91425" spcFirstLastPara="1" rIns="91425" wrap="square" tIns="45700">
            <a:normAutofit/>
          </a:bodyPr>
          <a:lstStyle/>
          <a:p>
            <a:pPr indent="0" lvl="0" marL="0" rtl="0" algn="l">
              <a:lnSpc>
                <a:spcPct val="95000"/>
              </a:lnSpc>
              <a:spcBef>
                <a:spcPts val="0"/>
              </a:spcBef>
              <a:spcAft>
                <a:spcPts val="0"/>
              </a:spcAft>
              <a:buClr>
                <a:schemeClr val="lt1"/>
              </a:buClr>
              <a:buSzPts val="3000"/>
              <a:buFont typeface="Arial"/>
              <a:buNone/>
            </a:pPr>
            <a:r>
              <a:rPr lang="vi-VN"/>
              <a:t>Mô tả GAN</a:t>
            </a:r>
            <a:endParaRPr/>
          </a:p>
        </p:txBody>
      </p:sp>
      <p:sp>
        <p:nvSpPr>
          <p:cNvPr id="173" name="Google Shape;173;p9"/>
          <p:cNvSpPr txBox="1"/>
          <p:nvPr>
            <p:ph idx="1" type="body"/>
          </p:nvPr>
        </p:nvSpPr>
        <p:spPr>
          <a:xfrm>
            <a:off x="1291818" y="2465294"/>
            <a:ext cx="3834874" cy="3711669"/>
          </a:xfrm>
          <a:prstGeom prst="rect">
            <a:avLst/>
          </a:prstGeom>
          <a:noFill/>
          <a:ln>
            <a:noFill/>
          </a:ln>
        </p:spPr>
        <p:txBody>
          <a:bodyPr anchorCtr="0" anchor="t" bIns="45700" lIns="91425" spcFirstLastPara="1" rIns="91425" wrap="square" tIns="45700">
            <a:normAutofit/>
          </a:bodyPr>
          <a:lstStyle/>
          <a:p>
            <a:pPr indent="-411480" lvl="0" marL="411480" rtl="0" algn="l">
              <a:lnSpc>
                <a:spcPct val="130000"/>
              </a:lnSpc>
              <a:spcBef>
                <a:spcPts val="0"/>
              </a:spcBef>
              <a:spcAft>
                <a:spcPts val="0"/>
              </a:spcAft>
              <a:buClr>
                <a:schemeClr val="dk1"/>
              </a:buClr>
              <a:buSzPts val="2100"/>
              <a:buFont typeface="Arial"/>
              <a:buChar char="⮚"/>
            </a:pPr>
            <a:r>
              <a:rPr lang="vi-VN" sz="1860">
                <a:solidFill>
                  <a:srgbClr val="323F4F"/>
                </a:solidFill>
                <a:latin typeface="Arial"/>
                <a:ea typeface="Arial"/>
                <a:cs typeface="Arial"/>
                <a:sym typeface="Arial"/>
              </a:rPr>
              <a:t>Generator network (G) mục tiêu sinh ra dữ liệu giả từ không gian tìm ẩn Z (latent space) sao cho giống với dữ liệu thật nhất.</a:t>
            </a:r>
            <a:endParaRPr/>
          </a:p>
          <a:p>
            <a:pPr indent="-411480" lvl="0" marL="411480" rtl="0" algn="l">
              <a:lnSpc>
                <a:spcPct val="130000"/>
              </a:lnSpc>
              <a:spcBef>
                <a:spcPts val="1600"/>
              </a:spcBef>
              <a:spcAft>
                <a:spcPts val="0"/>
              </a:spcAft>
              <a:buClr>
                <a:schemeClr val="dk1"/>
              </a:buClr>
              <a:buSzPts val="2100"/>
              <a:buFont typeface="Arial"/>
              <a:buChar char="⮚"/>
            </a:pPr>
            <a:r>
              <a:rPr lang="vi-VN" sz="1860">
                <a:solidFill>
                  <a:srgbClr val="323F4F"/>
                </a:solidFill>
                <a:latin typeface="Arial"/>
                <a:ea typeface="Arial"/>
                <a:cs typeface="Arial"/>
                <a:sym typeface="Arial"/>
              </a:rPr>
              <a:t>Discriminator network (D) nhận nhiệm vụ phân biệt dữ liệu được tạo ra từ G và dữ liệu thật cho trước.</a:t>
            </a:r>
            <a:endParaRPr/>
          </a:p>
          <a:p>
            <a:pPr indent="0" lvl="0" marL="0" rtl="0" algn="l">
              <a:lnSpc>
                <a:spcPct val="80000"/>
              </a:lnSpc>
              <a:spcBef>
                <a:spcPts val="1500"/>
              </a:spcBef>
              <a:spcAft>
                <a:spcPts val="0"/>
              </a:spcAft>
              <a:buClr>
                <a:schemeClr val="dk1"/>
              </a:buClr>
              <a:buSzPts val="1705"/>
              <a:buNone/>
            </a:pPr>
            <a:r>
              <a:t/>
            </a:r>
            <a:endParaRPr sz="1704"/>
          </a:p>
        </p:txBody>
      </p:sp>
      <p:sp>
        <p:nvSpPr>
          <p:cNvPr id="174" name="Google Shape;174;p9"/>
          <p:cNvSpPr txBox="1"/>
          <p:nvPr>
            <p:ph idx="11" type="ftr"/>
          </p:nvPr>
        </p:nvSpPr>
        <p:spPr>
          <a:xfrm>
            <a:off x="3252107" y="6356350"/>
            <a:ext cx="5687786"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Ho Chi Minh University of Technology and Education</a:t>
            </a:r>
            <a:endParaRPr/>
          </a:p>
        </p:txBody>
      </p:sp>
      <p:pic>
        <p:nvPicPr>
          <p:cNvPr id="175" name="Google Shape;175;p9"/>
          <p:cNvPicPr preferRelativeResize="0"/>
          <p:nvPr>
            <p:ph idx="2" type="body"/>
          </p:nvPr>
        </p:nvPicPr>
        <p:blipFill rotWithShape="1">
          <a:blip r:embed="rId3">
            <a:alphaModFix/>
          </a:blip>
          <a:srcRect b="1" l="0" r="435" t="0"/>
          <a:stretch/>
        </p:blipFill>
        <p:spPr>
          <a:xfrm>
            <a:off x="5518150" y="2546731"/>
            <a:ext cx="5175250" cy="35488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hủ đề giáo dục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2020-06-11T12:12:45Z</dcterms:created>
  <dc:creator>Nael Nguyen</dc:creator>
</cp:coreProperties>
</file>